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emf" ContentType="image/x-e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1" r:id="rId3"/>
    <p:sldId id="292" r:id="rId4"/>
    <p:sldId id="293" r:id="rId5"/>
    <p:sldId id="281" r:id="rId6"/>
    <p:sldId id="294" r:id="rId7"/>
    <p:sldId id="282" r:id="rId8"/>
    <p:sldId id="295" r:id="rId9"/>
    <p:sldId id="283" r:id="rId10"/>
    <p:sldId id="311" r:id="rId11"/>
    <p:sldId id="300" r:id="rId12"/>
    <p:sldId id="285" r:id="rId13"/>
    <p:sldId id="284" r:id="rId14"/>
    <p:sldId id="289" r:id="rId15"/>
    <p:sldId id="299" r:id="rId16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4" userDrawn="1">
          <p15:clr>
            <a:srgbClr val="A4A3A4"/>
          </p15:clr>
        </p15:guide>
        <p15:guide id="2" pos="387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A53"/>
    <a:srgbClr val="535A65"/>
    <a:srgbClr val="ABACAF"/>
    <a:srgbClr val="E1E1E1"/>
    <a:srgbClr val="A5A9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60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78" y="258"/>
      </p:cViewPr>
      <p:guideLst>
        <p:guide orient="horz" pos="2164"/>
        <p:guide pos="387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10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image" Target="../media/image5.png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860" b="0" i="0" u="none" strike="noStrike" kern="1200" spc="0" baseline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cs"/>
            </a:defRPr>
          </a:pPr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2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50628368"/>
        <c:axId val="2050677872"/>
      </c:barChart>
      <c:catAx>
        <c:axId val="2050628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bg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50677872"/>
        <c:crosses val="autoZero"/>
        <c:auto val="1"/>
        <c:lblAlgn val="ctr"/>
        <c:lblOffset val="100"/>
        <c:noMultiLvlLbl val="0"/>
      </c:catAx>
      <c:valAx>
        <c:axId val="2050677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6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50628368"/>
        <c:crosses val="autoZero"/>
        <c:crossBetween val="between"/>
      </c:valAx>
      <c:spPr>
        <a:noFill/>
        <a:ln>
          <a:solidFill>
            <a:schemeClr val="bg1">
              <a:lumMod val="50000"/>
            </a:schemeClr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5" b="0" i="0" u="none" strike="noStrike" kern="1200" baseline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>
          <a:solidFill>
            <a:schemeClr val="bg1">
              <a:lumMod val="95000"/>
            </a:schemeClr>
          </a:solidFill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png>
</file>

<file path=ppt/media/image6.png>
</file>

<file path=ppt/media/image7.wdp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E0B5D-8643-46D7-A6A0-050AFAE310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B378F-9D76-4EBA-95A7-D6A21C17A81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emf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tags" Target="../tags/tag6.xml"/><Relationship Id="rId4" Type="http://schemas.openxmlformats.org/officeDocument/2006/relationships/image" Target="../media/image5.png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tags" Target="../tags/tag7.xml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tags" Target="../tags/tag8.xml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tags" Target="../tags/tag9.xml"/><Relationship Id="rId4" Type="http://schemas.openxmlformats.org/officeDocument/2006/relationships/image" Target="../media/image13.png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tags" Target="../tags/tag1.xml"/><Relationship Id="rId3" Type="http://schemas.openxmlformats.org/officeDocument/2006/relationships/image" Target="../media/image5.png"/><Relationship Id="rId2" Type="http://schemas.microsoft.com/office/2007/relationships/hdphoto" Target="../media/image7.wdp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9.png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tags" Target="../tags/tag3.xml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308252" y="2363275"/>
            <a:ext cx="836507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6000" b="1">
                <a:blipFill dpi="0" rotWithShape="1">
                  <a:blip r:embed="rId2"/>
                  <a:srcRect/>
                  <a:stretch>
                    <a:fillRect/>
                  </a:stretch>
                </a:blipFill>
              </a:defRPr>
            </a:lvl1pPr>
          </a:lstStyle>
          <a:p>
            <a:pPr algn="l">
              <a:defRPr/>
            </a:pPr>
            <a:r>
              <a:rPr lang="en-US" altLang="zh-CN" sz="5400" dirty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NJMU-C</a:t>
            </a:r>
            <a:r>
              <a:rPr lang="en-US" altLang="zh-CN" sz="5400" dirty="0">
                <a:solidFill>
                  <a:srgbClr val="F2F2F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hina</a:t>
            </a:r>
            <a:endParaRPr lang="en-US" altLang="zh-CN" sz="5400" dirty="0">
              <a:solidFill>
                <a:srgbClr val="F2F2F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165988" y="330238"/>
            <a:ext cx="4310314" cy="5511762"/>
          </a:xfrm>
          <a:prstGeom prst="rect">
            <a:avLst/>
          </a:prstGeom>
          <a:noFill/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6367" y="2382465"/>
            <a:ext cx="1075754" cy="1009116"/>
          </a:xfrm>
          <a:prstGeom prst="rect">
            <a:avLst/>
          </a:prstGeom>
        </p:spPr>
      </p:pic>
      <p:sp>
        <p:nvSpPr>
          <p:cNvPr id="16" name="任意多边形 15"/>
          <p:cNvSpPr/>
          <p:nvPr/>
        </p:nvSpPr>
        <p:spPr>
          <a:xfrm>
            <a:off x="4394367" y="3344781"/>
            <a:ext cx="5472000" cy="45719"/>
          </a:xfrm>
          <a:custGeom>
            <a:avLst/>
            <a:gdLst>
              <a:gd name="connsiteX0" fmla="*/ 0 w 5867400"/>
              <a:gd name="connsiteY0" fmla="*/ 0 h 63500"/>
              <a:gd name="connsiteX1" fmla="*/ 457200 w 5867400"/>
              <a:gd name="connsiteY1" fmla="*/ 25400 h 63500"/>
              <a:gd name="connsiteX2" fmla="*/ 635000 w 5867400"/>
              <a:gd name="connsiteY2" fmla="*/ 50800 h 63500"/>
              <a:gd name="connsiteX3" fmla="*/ 1358900 w 5867400"/>
              <a:gd name="connsiteY3" fmla="*/ 63500 h 63500"/>
              <a:gd name="connsiteX4" fmla="*/ 1955800 w 5867400"/>
              <a:gd name="connsiteY4" fmla="*/ 50800 h 63500"/>
              <a:gd name="connsiteX5" fmla="*/ 2120900 w 5867400"/>
              <a:gd name="connsiteY5" fmla="*/ 38100 h 63500"/>
              <a:gd name="connsiteX6" fmla="*/ 2362200 w 5867400"/>
              <a:gd name="connsiteY6" fmla="*/ 25400 h 63500"/>
              <a:gd name="connsiteX7" fmla="*/ 3073400 w 5867400"/>
              <a:gd name="connsiteY7" fmla="*/ 38100 h 63500"/>
              <a:gd name="connsiteX8" fmla="*/ 3340100 w 5867400"/>
              <a:gd name="connsiteY8" fmla="*/ 50800 h 63500"/>
              <a:gd name="connsiteX9" fmla="*/ 4533900 w 5867400"/>
              <a:gd name="connsiteY9" fmla="*/ 63500 h 63500"/>
              <a:gd name="connsiteX10" fmla="*/ 5473700 w 5867400"/>
              <a:gd name="connsiteY10" fmla="*/ 50800 h 63500"/>
              <a:gd name="connsiteX11" fmla="*/ 5740400 w 5867400"/>
              <a:gd name="connsiteY11" fmla="*/ 25400 h 63500"/>
              <a:gd name="connsiteX12" fmla="*/ 5867400 w 5867400"/>
              <a:gd name="connsiteY12" fmla="*/ 25400 h 6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867400" h="63500">
                <a:moveTo>
                  <a:pt x="0" y="0"/>
                </a:moveTo>
                <a:cubicBezTo>
                  <a:pt x="153268" y="6386"/>
                  <a:pt x="304958" y="8484"/>
                  <a:pt x="457200" y="25400"/>
                </a:cubicBezTo>
                <a:cubicBezTo>
                  <a:pt x="530520" y="33547"/>
                  <a:pt x="556287" y="48378"/>
                  <a:pt x="635000" y="50800"/>
                </a:cubicBezTo>
                <a:cubicBezTo>
                  <a:pt x="876223" y="58222"/>
                  <a:pt x="1117600" y="59267"/>
                  <a:pt x="1358900" y="63500"/>
                </a:cubicBezTo>
                <a:lnTo>
                  <a:pt x="1955800" y="50800"/>
                </a:lnTo>
                <a:cubicBezTo>
                  <a:pt x="2010965" y="48961"/>
                  <a:pt x="2065812" y="41543"/>
                  <a:pt x="2120900" y="38100"/>
                </a:cubicBezTo>
                <a:lnTo>
                  <a:pt x="2362200" y="25400"/>
                </a:lnTo>
                <a:lnTo>
                  <a:pt x="3073400" y="38100"/>
                </a:lnTo>
                <a:cubicBezTo>
                  <a:pt x="3162371" y="40411"/>
                  <a:pt x="3251113" y="49252"/>
                  <a:pt x="3340100" y="50800"/>
                </a:cubicBezTo>
                <a:lnTo>
                  <a:pt x="4533900" y="63500"/>
                </a:lnTo>
                <a:lnTo>
                  <a:pt x="5473700" y="50800"/>
                </a:lnTo>
                <a:cubicBezTo>
                  <a:pt x="5562958" y="47981"/>
                  <a:pt x="5651098" y="25400"/>
                  <a:pt x="5740400" y="25400"/>
                </a:cubicBezTo>
                <a:lnTo>
                  <a:pt x="5867400" y="25400"/>
                </a:lnTo>
              </a:path>
            </a:pathLst>
          </a:custGeom>
          <a:noFill/>
          <a:ln w="28575" cap="rnd">
            <a:solidFill>
              <a:schemeClr val="bg1"/>
            </a:solidFill>
          </a:ln>
          <a:effectLst>
            <a:outerShdw blurRad="508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124470" y="107574"/>
            <a:ext cx="680710" cy="680710"/>
            <a:chOff x="3944741" y="938687"/>
            <a:chExt cx="1162288" cy="1162288"/>
          </a:xfrm>
        </p:grpSpPr>
        <p:sp>
          <p:nvSpPr>
            <p:cNvPr id="43" name="矩形 42"/>
            <p:cNvSpPr/>
            <p:nvPr/>
          </p:nvSpPr>
          <p:spPr>
            <a:xfrm>
              <a:off x="3944741" y="938687"/>
              <a:ext cx="1162288" cy="1162288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3944741" y="1104065"/>
              <a:ext cx="1153887" cy="996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805425" y="263678"/>
            <a:ext cx="495992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降低血浆中金属离子水平</a:t>
            </a:r>
            <a:endParaRPr lang="en-US" altLang="zh-CN" sz="24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968745" y="899710"/>
            <a:ext cx="5022106" cy="368300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 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472539" y="518446"/>
            <a:ext cx="10553065" cy="5431500"/>
            <a:chOff x="1134206" y="518446"/>
            <a:chExt cx="10553065" cy="5431500"/>
          </a:xfrm>
        </p:grpSpPr>
        <p:graphicFrame>
          <p:nvGraphicFramePr>
            <p:cNvPr id="14" name="图表 13"/>
            <p:cNvGraphicFramePr/>
            <p:nvPr/>
          </p:nvGraphicFramePr>
          <p:xfrm>
            <a:off x="1134206" y="2339518"/>
            <a:ext cx="5145118" cy="361042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"/>
            </a:graphicData>
          </a:graphic>
        </p:graphicFrame>
        <p:sp>
          <p:nvSpPr>
            <p:cNvPr id="15" name="文本框 14"/>
            <p:cNvSpPr txBox="1"/>
            <p:nvPr/>
          </p:nvSpPr>
          <p:spPr>
            <a:xfrm>
              <a:off x="7642956" y="2633631"/>
              <a:ext cx="3972560" cy="12452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5000"/>
                </a:lnSpc>
              </a:pPr>
              <a:r>
                <a:rPr lang="zh-CN" altLang="en-US" sz="20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正常条件下，为转录抑制因子</a:t>
              </a:r>
              <a:endPara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just">
                <a:lnSpc>
                  <a:spcPct val="125000"/>
                </a:lnSpc>
              </a:pPr>
              <a:r>
                <a:rPr lang="zh-CN" altLang="en-US" sz="20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细胞金属离子失衡的情况下，转化为转录激活因子</a:t>
              </a:r>
              <a:endPara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87406" y="518446"/>
              <a:ext cx="3999865" cy="2195830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金属硫蛋白（MT）</a:t>
              </a: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MerR作为传感器</a:t>
              </a: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MT与Lpp-OmpA</a:t>
              </a:r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结合</a:t>
              </a:r>
              <a:endPara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38"/>
            <p:cNvSpPr txBox="1"/>
            <p:nvPr/>
          </p:nvSpPr>
          <p:spPr>
            <a:xfrm>
              <a:off x="8209470" y="4654506"/>
              <a:ext cx="302995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200" dirty="0" smtClean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PowerPoint offers word processing, outlining, drawing, graphing, and presentation management tools all designed to be easy to use and learn.</a:t>
              </a:r>
              <a:r>
                <a:rPr lang="en-US" altLang="zh-CN" sz="1200" dirty="0">
                  <a:solidFill>
                    <a:schemeClr val="bg1">
                      <a:lumMod val="9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sz="12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24460" y="1268095"/>
            <a:ext cx="7650480" cy="5437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5" name="Rounded Rectangle 18"/>
          <p:cNvSpPr/>
          <p:nvPr/>
        </p:nvSpPr>
        <p:spPr>
          <a:xfrm>
            <a:off x="0" y="2517880"/>
            <a:ext cx="8305800" cy="304800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6" name="Freeform 5"/>
          <p:cNvSpPr/>
          <p:nvPr/>
        </p:nvSpPr>
        <p:spPr bwMode="auto">
          <a:xfrm>
            <a:off x="2745059" y="435758"/>
            <a:ext cx="558073" cy="456062"/>
          </a:xfrm>
          <a:custGeom>
            <a:avLst/>
            <a:gdLst>
              <a:gd name="T0" fmla="*/ 885 w 907"/>
              <a:gd name="T1" fmla="*/ 197 h 740"/>
              <a:gd name="T2" fmla="*/ 885 w 907"/>
              <a:gd name="T3" fmla="*/ 118 h 740"/>
              <a:gd name="T4" fmla="*/ 789 w 907"/>
              <a:gd name="T5" fmla="*/ 22 h 740"/>
              <a:gd name="T6" fmla="*/ 710 w 907"/>
              <a:gd name="T7" fmla="*/ 22 h 740"/>
              <a:gd name="T8" fmla="*/ 365 w 907"/>
              <a:gd name="T9" fmla="*/ 366 h 740"/>
              <a:gd name="T10" fmla="*/ 285 w 907"/>
              <a:gd name="T11" fmla="*/ 366 h 740"/>
              <a:gd name="T12" fmla="*/ 198 w 907"/>
              <a:gd name="T13" fmla="*/ 279 h 740"/>
              <a:gd name="T14" fmla="*/ 118 w 907"/>
              <a:gd name="T15" fmla="*/ 279 h 740"/>
              <a:gd name="T16" fmla="*/ 22 w 907"/>
              <a:gd name="T17" fmla="*/ 375 h 740"/>
              <a:gd name="T18" fmla="*/ 22 w 907"/>
              <a:gd name="T19" fmla="*/ 454 h 740"/>
              <a:gd name="T20" fmla="*/ 285 w 907"/>
              <a:gd name="T21" fmla="*/ 718 h 740"/>
              <a:gd name="T22" fmla="*/ 365 w 907"/>
              <a:gd name="T23" fmla="*/ 718 h 740"/>
              <a:gd name="T24" fmla="*/ 885 w 907"/>
              <a:gd name="T25" fmla="*/ 197 h 7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07" h="740">
                <a:moveTo>
                  <a:pt x="885" y="197"/>
                </a:moveTo>
                <a:cubicBezTo>
                  <a:pt x="907" y="176"/>
                  <a:pt x="907" y="140"/>
                  <a:pt x="885" y="118"/>
                </a:cubicBezTo>
                <a:cubicBezTo>
                  <a:pt x="789" y="22"/>
                  <a:pt x="789" y="22"/>
                  <a:pt x="789" y="22"/>
                </a:cubicBezTo>
                <a:cubicBezTo>
                  <a:pt x="767" y="0"/>
                  <a:pt x="731" y="0"/>
                  <a:pt x="710" y="22"/>
                </a:cubicBezTo>
                <a:cubicBezTo>
                  <a:pt x="365" y="366"/>
                  <a:pt x="365" y="366"/>
                  <a:pt x="365" y="366"/>
                </a:cubicBezTo>
                <a:cubicBezTo>
                  <a:pt x="343" y="388"/>
                  <a:pt x="307" y="388"/>
                  <a:pt x="285" y="366"/>
                </a:cubicBezTo>
                <a:cubicBezTo>
                  <a:pt x="198" y="279"/>
                  <a:pt x="198" y="279"/>
                  <a:pt x="198" y="279"/>
                </a:cubicBezTo>
                <a:cubicBezTo>
                  <a:pt x="176" y="257"/>
                  <a:pt x="140" y="257"/>
                  <a:pt x="118" y="279"/>
                </a:cubicBezTo>
                <a:cubicBezTo>
                  <a:pt x="22" y="375"/>
                  <a:pt x="22" y="375"/>
                  <a:pt x="22" y="375"/>
                </a:cubicBezTo>
                <a:cubicBezTo>
                  <a:pt x="0" y="397"/>
                  <a:pt x="0" y="432"/>
                  <a:pt x="22" y="454"/>
                </a:cubicBezTo>
                <a:cubicBezTo>
                  <a:pt x="285" y="718"/>
                  <a:pt x="285" y="718"/>
                  <a:pt x="285" y="718"/>
                </a:cubicBezTo>
                <a:cubicBezTo>
                  <a:pt x="307" y="740"/>
                  <a:pt x="343" y="740"/>
                  <a:pt x="365" y="718"/>
                </a:cubicBezTo>
                <a:lnTo>
                  <a:pt x="885" y="197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GB"/>
          </a:p>
        </p:txBody>
      </p:sp>
      <p:grpSp>
        <p:nvGrpSpPr>
          <p:cNvPr id="64" name="Group 4"/>
          <p:cNvGrpSpPr/>
          <p:nvPr/>
        </p:nvGrpSpPr>
        <p:grpSpPr>
          <a:xfrm>
            <a:off x="1198758" y="2433365"/>
            <a:ext cx="1442842" cy="1678618"/>
            <a:chOff x="1732158" y="1983171"/>
            <a:chExt cx="1586048" cy="1845225"/>
          </a:xfrm>
          <a:blipFill>
            <a:blip r:embed="rId3"/>
            <a:stretch>
              <a:fillRect/>
            </a:stretch>
          </a:blipFill>
        </p:grpSpPr>
        <p:sp>
          <p:nvSpPr>
            <p:cNvPr id="91" name="Freeform 7"/>
            <p:cNvSpPr/>
            <p:nvPr/>
          </p:nvSpPr>
          <p:spPr>
            <a:xfrm rot="16200000">
              <a:off x="1649330" y="2159520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2" name="Freeform 8"/>
            <p:cNvSpPr/>
            <p:nvPr/>
          </p:nvSpPr>
          <p:spPr>
            <a:xfrm rot="16200000">
              <a:off x="1648715" y="2066614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5" name="Group 27"/>
          <p:cNvGrpSpPr/>
          <p:nvPr/>
        </p:nvGrpSpPr>
        <p:grpSpPr>
          <a:xfrm>
            <a:off x="1736462" y="2704246"/>
            <a:ext cx="385747" cy="562308"/>
            <a:chOff x="3582988" y="3510757"/>
            <a:chExt cx="319088" cy="465138"/>
          </a:xfrm>
          <a:solidFill>
            <a:schemeClr val="bg1"/>
          </a:solidFill>
        </p:grpSpPr>
        <p:sp>
          <p:nvSpPr>
            <p:cNvPr id="89" name="AutoShape 113"/>
            <p:cNvSpPr/>
            <p:nvPr/>
          </p:nvSpPr>
          <p:spPr bwMode="auto">
            <a:xfrm>
              <a:off x="3582988" y="3510757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90" name="AutoShape 114"/>
            <p:cNvSpPr/>
            <p:nvPr/>
          </p:nvSpPr>
          <p:spPr bwMode="auto">
            <a:xfrm>
              <a:off x="3655219" y="3583782"/>
              <a:ext cx="94456" cy="944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94" name="Group 9"/>
          <p:cNvGrpSpPr/>
          <p:nvPr/>
        </p:nvGrpSpPr>
        <p:grpSpPr>
          <a:xfrm>
            <a:off x="3027558" y="2433365"/>
            <a:ext cx="1442842" cy="1678618"/>
            <a:chOff x="1732158" y="1983171"/>
            <a:chExt cx="1586048" cy="1845225"/>
          </a:xfrm>
          <a:blipFill>
            <a:blip r:embed="rId3"/>
            <a:stretch>
              <a:fillRect/>
            </a:stretch>
          </a:blipFill>
        </p:grpSpPr>
        <p:sp>
          <p:nvSpPr>
            <p:cNvPr id="102" name="Freeform 10"/>
            <p:cNvSpPr/>
            <p:nvPr/>
          </p:nvSpPr>
          <p:spPr>
            <a:xfrm rot="16200000">
              <a:off x="1649330" y="2159520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Freeform 11"/>
            <p:cNvSpPr/>
            <p:nvPr/>
          </p:nvSpPr>
          <p:spPr>
            <a:xfrm rot="16200000">
              <a:off x="1648715" y="2066614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5" name="Group 30"/>
          <p:cNvGrpSpPr/>
          <p:nvPr/>
        </p:nvGrpSpPr>
        <p:grpSpPr>
          <a:xfrm>
            <a:off x="3484461" y="2690305"/>
            <a:ext cx="561348" cy="562308"/>
            <a:chOff x="7275629" y="3973834"/>
            <a:chExt cx="464344" cy="465138"/>
          </a:xfrm>
          <a:solidFill>
            <a:schemeClr val="bg1"/>
          </a:solidFill>
        </p:grpSpPr>
        <p:sp>
          <p:nvSpPr>
            <p:cNvPr id="96" name="AutoShape 37"/>
            <p:cNvSpPr/>
            <p:nvPr/>
          </p:nvSpPr>
          <p:spPr bwMode="auto">
            <a:xfrm>
              <a:off x="7275629" y="4017490"/>
              <a:ext cx="423069" cy="421482"/>
            </a:xfrm>
            <a:custGeom>
              <a:avLst/>
              <a:gdLst>
                <a:gd name="T0" fmla="+- 0 10849 98"/>
                <a:gd name="T1" fmla="*/ T0 w 21502"/>
                <a:gd name="T2" fmla="*/ 10800 h 21600"/>
                <a:gd name="T3" fmla="+- 0 10849 98"/>
                <a:gd name="T4" fmla="*/ T3 w 21502"/>
                <a:gd name="T5" fmla="*/ 10800 h 21600"/>
                <a:gd name="T6" fmla="+- 0 10849 98"/>
                <a:gd name="T7" fmla="*/ T6 w 21502"/>
                <a:gd name="T8" fmla="*/ 10800 h 21600"/>
                <a:gd name="T9" fmla="+- 0 10849 98"/>
                <a:gd name="T10" fmla="*/ T9 w 21502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02" h="21600">
                  <a:moveTo>
                    <a:pt x="19917" y="7880"/>
                  </a:moveTo>
                  <a:lnTo>
                    <a:pt x="18875" y="8932"/>
                  </a:lnTo>
                  <a:cubicBezTo>
                    <a:pt x="18730" y="9079"/>
                    <a:pt x="18497" y="9079"/>
                    <a:pt x="18353" y="8932"/>
                  </a:cubicBezTo>
                  <a:lnTo>
                    <a:pt x="17048" y="7617"/>
                  </a:lnTo>
                  <a:lnTo>
                    <a:pt x="15991" y="10290"/>
                  </a:lnTo>
                  <a:lnTo>
                    <a:pt x="16080" y="10064"/>
                  </a:lnTo>
                  <a:cubicBezTo>
                    <a:pt x="13859" y="7826"/>
                    <a:pt x="11601" y="7544"/>
                    <a:pt x="9565" y="7291"/>
                  </a:cubicBezTo>
                  <a:cubicBezTo>
                    <a:pt x="8910" y="7210"/>
                    <a:pt x="8276" y="7126"/>
                    <a:pt x="7652" y="6990"/>
                  </a:cubicBezTo>
                  <a:lnTo>
                    <a:pt x="13918" y="4456"/>
                  </a:lnTo>
                  <a:lnTo>
                    <a:pt x="12652" y="3179"/>
                  </a:lnTo>
                  <a:cubicBezTo>
                    <a:pt x="12508" y="3033"/>
                    <a:pt x="12508" y="2798"/>
                    <a:pt x="12652" y="2652"/>
                  </a:cubicBezTo>
                  <a:lnTo>
                    <a:pt x="13695" y="1598"/>
                  </a:lnTo>
                  <a:cubicBezTo>
                    <a:pt x="13840" y="1453"/>
                    <a:pt x="14073" y="1453"/>
                    <a:pt x="14217" y="1598"/>
                  </a:cubicBezTo>
                  <a:lnTo>
                    <a:pt x="19917" y="7353"/>
                  </a:lnTo>
                  <a:cubicBezTo>
                    <a:pt x="20062" y="7499"/>
                    <a:pt x="20062" y="7734"/>
                    <a:pt x="19917" y="7880"/>
                  </a:cubicBezTo>
                  <a:moveTo>
                    <a:pt x="12292" y="19639"/>
                  </a:moveTo>
                  <a:cubicBezTo>
                    <a:pt x="12200" y="19872"/>
                    <a:pt x="11999" y="20044"/>
                    <a:pt x="11756" y="20095"/>
                  </a:cubicBezTo>
                  <a:cubicBezTo>
                    <a:pt x="11700" y="20106"/>
                    <a:pt x="11643" y="20111"/>
                    <a:pt x="11587" y="20110"/>
                  </a:cubicBezTo>
                  <a:cubicBezTo>
                    <a:pt x="11400" y="20105"/>
                    <a:pt x="11219" y="20030"/>
                    <a:pt x="11084" y="19892"/>
                  </a:cubicBezTo>
                  <a:lnTo>
                    <a:pt x="1692" y="10517"/>
                  </a:lnTo>
                  <a:cubicBezTo>
                    <a:pt x="1519" y="10343"/>
                    <a:pt x="1443" y="10094"/>
                    <a:pt x="1488" y="9852"/>
                  </a:cubicBezTo>
                  <a:cubicBezTo>
                    <a:pt x="1533" y="9610"/>
                    <a:pt x="1695" y="9407"/>
                    <a:pt x="1917" y="9308"/>
                  </a:cubicBezTo>
                  <a:lnTo>
                    <a:pt x="6505" y="7453"/>
                  </a:lnTo>
                  <a:cubicBezTo>
                    <a:pt x="9597" y="8490"/>
                    <a:pt x="12689" y="7491"/>
                    <a:pt x="15781" y="10821"/>
                  </a:cubicBezTo>
                  <a:cubicBezTo>
                    <a:pt x="15781" y="10821"/>
                    <a:pt x="12292" y="19639"/>
                    <a:pt x="12292" y="19639"/>
                  </a:cubicBezTo>
                  <a:close/>
                  <a:moveTo>
                    <a:pt x="15260" y="545"/>
                  </a:moveTo>
                  <a:cubicBezTo>
                    <a:pt x="14912" y="193"/>
                    <a:pt x="14449" y="0"/>
                    <a:pt x="13956" y="0"/>
                  </a:cubicBezTo>
                  <a:cubicBezTo>
                    <a:pt x="13463" y="0"/>
                    <a:pt x="13000" y="193"/>
                    <a:pt x="12651" y="546"/>
                  </a:cubicBezTo>
                  <a:lnTo>
                    <a:pt x="11610" y="1598"/>
                  </a:lnTo>
                  <a:cubicBezTo>
                    <a:pt x="11261" y="1949"/>
                    <a:pt x="11068" y="2417"/>
                    <a:pt x="11068" y="2915"/>
                  </a:cubicBezTo>
                  <a:cubicBezTo>
                    <a:pt x="11068" y="3265"/>
                    <a:pt x="11164" y="3601"/>
                    <a:pt x="11342" y="3893"/>
                  </a:cubicBezTo>
                  <a:lnTo>
                    <a:pt x="1324" y="7944"/>
                  </a:lnTo>
                  <a:cubicBezTo>
                    <a:pt x="654" y="8241"/>
                    <a:pt x="173" y="8851"/>
                    <a:pt x="38" y="9575"/>
                  </a:cubicBezTo>
                  <a:cubicBezTo>
                    <a:pt x="-98" y="10302"/>
                    <a:pt x="130" y="11048"/>
                    <a:pt x="654" y="11576"/>
                  </a:cubicBezTo>
                  <a:lnTo>
                    <a:pt x="10041" y="20946"/>
                  </a:lnTo>
                  <a:cubicBezTo>
                    <a:pt x="10445" y="21354"/>
                    <a:pt x="10982" y="21586"/>
                    <a:pt x="11549" y="21599"/>
                  </a:cubicBezTo>
                  <a:cubicBezTo>
                    <a:pt x="11562" y="21599"/>
                    <a:pt x="11593" y="21599"/>
                    <a:pt x="11605" y="21599"/>
                  </a:cubicBezTo>
                  <a:cubicBezTo>
                    <a:pt x="11754" y="21599"/>
                    <a:pt x="11906" y="21584"/>
                    <a:pt x="12056" y="21553"/>
                  </a:cubicBezTo>
                  <a:cubicBezTo>
                    <a:pt x="12789" y="21399"/>
                    <a:pt x="13390" y="20888"/>
                    <a:pt x="13662" y="20191"/>
                  </a:cubicBezTo>
                  <a:lnTo>
                    <a:pt x="17604" y="10229"/>
                  </a:lnTo>
                  <a:cubicBezTo>
                    <a:pt x="17902" y="10426"/>
                    <a:pt x="18250" y="10532"/>
                    <a:pt x="18613" y="10532"/>
                  </a:cubicBezTo>
                  <a:cubicBezTo>
                    <a:pt x="19107" y="10532"/>
                    <a:pt x="19570" y="10338"/>
                    <a:pt x="19918" y="9986"/>
                  </a:cubicBezTo>
                  <a:lnTo>
                    <a:pt x="20957" y="8937"/>
                  </a:lnTo>
                  <a:cubicBezTo>
                    <a:pt x="21308" y="8585"/>
                    <a:pt x="21502" y="8116"/>
                    <a:pt x="21502" y="7617"/>
                  </a:cubicBezTo>
                  <a:cubicBezTo>
                    <a:pt x="21502" y="7117"/>
                    <a:pt x="21308" y="6648"/>
                    <a:pt x="20961" y="6300"/>
                  </a:cubicBezTo>
                  <a:cubicBezTo>
                    <a:pt x="20961" y="6300"/>
                    <a:pt x="15260" y="545"/>
                    <a:pt x="15260" y="54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97" name="AutoShape 38"/>
            <p:cNvSpPr/>
            <p:nvPr/>
          </p:nvSpPr>
          <p:spPr bwMode="auto">
            <a:xfrm>
              <a:off x="7478829" y="4206403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4320"/>
                  </a:moveTo>
                  <a:cubicBezTo>
                    <a:pt x="14381" y="4320"/>
                    <a:pt x="17279" y="7222"/>
                    <a:pt x="17279" y="10800"/>
                  </a:cubicBezTo>
                  <a:cubicBezTo>
                    <a:pt x="17279" y="14377"/>
                    <a:pt x="14381" y="17279"/>
                    <a:pt x="10800" y="17279"/>
                  </a:cubicBezTo>
                  <a:cubicBezTo>
                    <a:pt x="7218" y="17279"/>
                    <a:pt x="4319" y="14377"/>
                    <a:pt x="4319" y="10800"/>
                  </a:cubicBezTo>
                  <a:cubicBezTo>
                    <a:pt x="4319" y="7222"/>
                    <a:pt x="7218" y="4320"/>
                    <a:pt x="10800" y="4320"/>
                  </a:cubicBezTo>
                  <a:moveTo>
                    <a:pt x="10800" y="21599"/>
                  </a:move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98" name="AutoShape 39"/>
            <p:cNvSpPr/>
            <p:nvPr/>
          </p:nvSpPr>
          <p:spPr bwMode="auto">
            <a:xfrm>
              <a:off x="7667742" y="3973834"/>
              <a:ext cx="72231" cy="730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7279"/>
                  </a:moveTo>
                  <a:cubicBezTo>
                    <a:pt x="7218" y="17279"/>
                    <a:pt x="4320" y="14377"/>
                    <a:pt x="4320" y="10800"/>
                  </a:cubicBezTo>
                  <a:cubicBezTo>
                    <a:pt x="4320" y="7222"/>
                    <a:pt x="7218" y="4320"/>
                    <a:pt x="10800" y="4320"/>
                  </a:cubicBezTo>
                  <a:cubicBezTo>
                    <a:pt x="14381" y="4320"/>
                    <a:pt x="17280" y="7222"/>
                    <a:pt x="17280" y="10800"/>
                  </a:cubicBezTo>
                  <a:cubicBezTo>
                    <a:pt x="17280" y="14377"/>
                    <a:pt x="14381" y="17279"/>
                    <a:pt x="10800" y="17279"/>
                  </a:cubicBezTo>
                  <a:moveTo>
                    <a:pt x="10800" y="0"/>
                  </a:moveTo>
                  <a:cubicBezTo>
                    <a:pt x="4847" y="0"/>
                    <a:pt x="0" y="4843"/>
                    <a:pt x="0" y="10800"/>
                  </a:cubicBezTo>
                  <a:cubicBezTo>
                    <a:pt x="0" y="16756"/>
                    <a:pt x="4847" y="21599"/>
                    <a:pt x="10800" y="21599"/>
                  </a:cubicBezTo>
                  <a:cubicBezTo>
                    <a:pt x="16752" y="21599"/>
                    <a:pt x="21600" y="16756"/>
                    <a:pt x="21600" y="10800"/>
                  </a:cubicBezTo>
                  <a:cubicBezTo>
                    <a:pt x="21600" y="4843"/>
                    <a:pt x="1675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99" name="AutoShape 40"/>
            <p:cNvSpPr/>
            <p:nvPr/>
          </p:nvSpPr>
          <p:spPr bwMode="auto">
            <a:xfrm>
              <a:off x="7391517" y="4192115"/>
              <a:ext cx="57944" cy="579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5400"/>
                  </a:moveTo>
                  <a:cubicBezTo>
                    <a:pt x="13779" y="5400"/>
                    <a:pt x="16199" y="7815"/>
                    <a:pt x="16199" y="10800"/>
                  </a:cubicBezTo>
                  <a:cubicBezTo>
                    <a:pt x="16199" y="13784"/>
                    <a:pt x="13779" y="16200"/>
                    <a:pt x="10800" y="16200"/>
                  </a:cubicBezTo>
                  <a:cubicBezTo>
                    <a:pt x="7820" y="16200"/>
                    <a:pt x="5399" y="13784"/>
                    <a:pt x="5399" y="10800"/>
                  </a:cubicBezTo>
                  <a:cubicBezTo>
                    <a:pt x="5399" y="7815"/>
                    <a:pt x="7820" y="5400"/>
                    <a:pt x="10800" y="5400"/>
                  </a:cubicBezTo>
                  <a:moveTo>
                    <a:pt x="0" y="10800"/>
                  </a:moveTo>
                  <a:cubicBezTo>
                    <a:pt x="0" y="16753"/>
                    <a:pt x="4843" y="21599"/>
                    <a:pt x="10800" y="21599"/>
                  </a:cubicBezTo>
                  <a:cubicBezTo>
                    <a:pt x="16756" y="21599"/>
                    <a:pt x="21600" y="16753"/>
                    <a:pt x="21600" y="10800"/>
                  </a:cubicBezTo>
                  <a:cubicBezTo>
                    <a:pt x="21600" y="4846"/>
                    <a:pt x="16756" y="0"/>
                    <a:pt x="10800" y="0"/>
                  </a:cubicBezTo>
                  <a:cubicBezTo>
                    <a:pt x="4843" y="0"/>
                    <a:pt x="0" y="4846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00" name="AutoShape 41"/>
            <p:cNvSpPr/>
            <p:nvPr/>
          </p:nvSpPr>
          <p:spPr bwMode="auto">
            <a:xfrm>
              <a:off x="7449460" y="4293715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01" name="AutoShape 42"/>
            <p:cNvSpPr/>
            <p:nvPr/>
          </p:nvSpPr>
          <p:spPr bwMode="auto">
            <a:xfrm>
              <a:off x="7682029" y="4075434"/>
              <a:ext cx="28575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41" y="0"/>
                    <a:pt x="0" y="4830"/>
                    <a:pt x="0" y="10800"/>
                  </a:cubicBezTo>
                  <a:cubicBezTo>
                    <a:pt x="0" y="16769"/>
                    <a:pt x="4841" y="21599"/>
                    <a:pt x="10800" y="21599"/>
                  </a:cubicBezTo>
                  <a:cubicBezTo>
                    <a:pt x="16758" y="21599"/>
                    <a:pt x="21600" y="16769"/>
                    <a:pt x="21600" y="10800"/>
                  </a:cubicBezTo>
                  <a:cubicBezTo>
                    <a:pt x="21600" y="4830"/>
                    <a:pt x="16758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grpSp>
        <p:nvGrpSpPr>
          <p:cNvPr id="105" name="Group 12"/>
          <p:cNvGrpSpPr/>
          <p:nvPr/>
        </p:nvGrpSpPr>
        <p:grpSpPr>
          <a:xfrm>
            <a:off x="4843658" y="2433365"/>
            <a:ext cx="1442842" cy="1678618"/>
            <a:chOff x="1732158" y="1983171"/>
            <a:chExt cx="1586048" cy="1845225"/>
          </a:xfrm>
          <a:blipFill>
            <a:blip r:embed="rId3"/>
            <a:stretch>
              <a:fillRect/>
            </a:stretch>
          </a:blipFill>
        </p:grpSpPr>
        <p:sp>
          <p:nvSpPr>
            <p:cNvPr id="111" name="Freeform 13"/>
            <p:cNvSpPr/>
            <p:nvPr/>
          </p:nvSpPr>
          <p:spPr>
            <a:xfrm rot="16200000">
              <a:off x="1649330" y="2159520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Freeform 14"/>
            <p:cNvSpPr/>
            <p:nvPr/>
          </p:nvSpPr>
          <p:spPr>
            <a:xfrm rot="16200000">
              <a:off x="1648715" y="2066614"/>
              <a:ext cx="1752319" cy="1585433"/>
            </a:xfrm>
            <a:custGeom>
              <a:avLst/>
              <a:gdLst>
                <a:gd name="connsiteX0" fmla="*/ 0 w 1324961"/>
                <a:gd name="connsiteY0" fmla="*/ 0 h 1468980"/>
                <a:gd name="connsiteX1" fmla="*/ 769166 w 1324961"/>
                <a:gd name="connsiteY1" fmla="*/ 0 h 1468980"/>
                <a:gd name="connsiteX2" fmla="*/ 769166 w 1324961"/>
                <a:gd name="connsiteY2" fmla="*/ 0 h 1468980"/>
                <a:gd name="connsiteX3" fmla="*/ 1324961 w 1324961"/>
                <a:gd name="connsiteY3" fmla="*/ 734490 h 1468980"/>
                <a:gd name="connsiteX4" fmla="*/ 769166 w 1324961"/>
                <a:gd name="connsiteY4" fmla="*/ 1468980 h 1468980"/>
                <a:gd name="connsiteX5" fmla="*/ 769166 w 1324961"/>
                <a:gd name="connsiteY5" fmla="*/ 1468980 h 1468980"/>
                <a:gd name="connsiteX6" fmla="*/ 0 w 1324961"/>
                <a:gd name="connsiteY6" fmla="*/ 1468980 h 1468980"/>
                <a:gd name="connsiteX7" fmla="*/ 555795 w 1324961"/>
                <a:gd name="connsiteY7" fmla="*/ 734490 h 1468980"/>
                <a:gd name="connsiteX8" fmla="*/ 0 w 1324961"/>
                <a:gd name="connsiteY8" fmla="*/ 0 h 1468980"/>
                <a:gd name="connsiteX0-1" fmla="*/ 0 w 1324961"/>
                <a:gd name="connsiteY0-2" fmla="*/ 0 h 1468980"/>
                <a:gd name="connsiteX1-3" fmla="*/ 769166 w 1324961"/>
                <a:gd name="connsiteY1-4" fmla="*/ 0 h 1468980"/>
                <a:gd name="connsiteX2-5" fmla="*/ 1324961 w 1324961"/>
                <a:gd name="connsiteY2-6" fmla="*/ 2 h 1468980"/>
                <a:gd name="connsiteX3-7" fmla="*/ 1324961 w 1324961"/>
                <a:gd name="connsiteY3-8" fmla="*/ 734490 h 1468980"/>
                <a:gd name="connsiteX4-9" fmla="*/ 769166 w 1324961"/>
                <a:gd name="connsiteY4-10" fmla="*/ 1468980 h 1468980"/>
                <a:gd name="connsiteX5-11" fmla="*/ 769166 w 1324961"/>
                <a:gd name="connsiteY5-12" fmla="*/ 1468980 h 1468980"/>
                <a:gd name="connsiteX6-13" fmla="*/ 0 w 1324961"/>
                <a:gd name="connsiteY6-14" fmla="*/ 1468980 h 1468980"/>
                <a:gd name="connsiteX7-15" fmla="*/ 555795 w 1324961"/>
                <a:gd name="connsiteY7-16" fmla="*/ 734490 h 1468980"/>
                <a:gd name="connsiteX8-17" fmla="*/ 0 w 1324961"/>
                <a:gd name="connsiteY8-18" fmla="*/ 0 h 1468980"/>
                <a:gd name="connsiteX0-19" fmla="*/ 0 w 1324963"/>
                <a:gd name="connsiteY0-20" fmla="*/ 0 h 1468983"/>
                <a:gd name="connsiteX1-21" fmla="*/ 769166 w 1324963"/>
                <a:gd name="connsiteY1-22" fmla="*/ 0 h 1468983"/>
                <a:gd name="connsiteX2-23" fmla="*/ 1324961 w 1324963"/>
                <a:gd name="connsiteY2-24" fmla="*/ 2 h 1468983"/>
                <a:gd name="connsiteX3-25" fmla="*/ 1324961 w 1324963"/>
                <a:gd name="connsiteY3-26" fmla="*/ 734490 h 1468983"/>
                <a:gd name="connsiteX4-27" fmla="*/ 769166 w 1324963"/>
                <a:gd name="connsiteY4-28" fmla="*/ 1468980 h 1468983"/>
                <a:gd name="connsiteX5-29" fmla="*/ 1324963 w 1324963"/>
                <a:gd name="connsiteY5-30" fmla="*/ 1468983 h 1468983"/>
                <a:gd name="connsiteX6-31" fmla="*/ 0 w 1324963"/>
                <a:gd name="connsiteY6-32" fmla="*/ 1468980 h 1468983"/>
                <a:gd name="connsiteX7-33" fmla="*/ 555795 w 1324963"/>
                <a:gd name="connsiteY7-34" fmla="*/ 734490 h 1468983"/>
                <a:gd name="connsiteX8-35" fmla="*/ 0 w 1324963"/>
                <a:gd name="connsiteY8-36" fmla="*/ 0 h 1468983"/>
                <a:gd name="connsiteX0-37" fmla="*/ 0 w 1324964"/>
                <a:gd name="connsiteY0-38" fmla="*/ 0 h 1468983"/>
                <a:gd name="connsiteX1-39" fmla="*/ 769166 w 1324964"/>
                <a:gd name="connsiteY1-40" fmla="*/ 0 h 1468983"/>
                <a:gd name="connsiteX2-41" fmla="*/ 1324961 w 1324964"/>
                <a:gd name="connsiteY2-42" fmla="*/ 2 h 1468983"/>
                <a:gd name="connsiteX3-43" fmla="*/ 1324961 w 1324964"/>
                <a:gd name="connsiteY3-44" fmla="*/ 734490 h 1468983"/>
                <a:gd name="connsiteX4-45" fmla="*/ 1324964 w 1324964"/>
                <a:gd name="connsiteY4-46" fmla="*/ 1324961 h 1468983"/>
                <a:gd name="connsiteX5-47" fmla="*/ 1324963 w 1324964"/>
                <a:gd name="connsiteY5-48" fmla="*/ 1468983 h 1468983"/>
                <a:gd name="connsiteX6-49" fmla="*/ 0 w 1324964"/>
                <a:gd name="connsiteY6-50" fmla="*/ 1468980 h 1468983"/>
                <a:gd name="connsiteX7-51" fmla="*/ 555795 w 1324964"/>
                <a:gd name="connsiteY7-52" fmla="*/ 734490 h 1468983"/>
                <a:gd name="connsiteX8-53" fmla="*/ 0 w 1324964"/>
                <a:gd name="connsiteY8-54" fmla="*/ 0 h 1468983"/>
                <a:gd name="connsiteX0-55" fmla="*/ 0 w 1324964"/>
                <a:gd name="connsiteY0-56" fmla="*/ 0 h 1468983"/>
                <a:gd name="connsiteX1-57" fmla="*/ 769166 w 1324964"/>
                <a:gd name="connsiteY1-58" fmla="*/ 0 h 1468983"/>
                <a:gd name="connsiteX2-59" fmla="*/ 1324961 w 1324964"/>
                <a:gd name="connsiteY2-60" fmla="*/ 2 h 1468983"/>
                <a:gd name="connsiteX3-61" fmla="*/ 1324961 w 1324964"/>
                <a:gd name="connsiteY3-62" fmla="*/ 734490 h 1468983"/>
                <a:gd name="connsiteX4-63" fmla="*/ 1324964 w 1324964"/>
                <a:gd name="connsiteY4-64" fmla="*/ 1324961 h 1468983"/>
                <a:gd name="connsiteX5-65" fmla="*/ 1324963 w 1324964"/>
                <a:gd name="connsiteY5-66" fmla="*/ 1468983 h 1468983"/>
                <a:gd name="connsiteX6-67" fmla="*/ 0 w 1324964"/>
                <a:gd name="connsiteY6-68" fmla="*/ 1468980 h 1468983"/>
                <a:gd name="connsiteX7-69" fmla="*/ 403253 w 1324964"/>
                <a:gd name="connsiteY7-70" fmla="*/ 734492 h 1468983"/>
                <a:gd name="connsiteX8-71" fmla="*/ 0 w 1324964"/>
                <a:gd name="connsiteY8-72" fmla="*/ 0 h 14689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</a:cxnLst>
              <a:rect l="l" t="t" r="r" b="b"/>
              <a:pathLst>
                <a:path w="1324964" h="1468983">
                  <a:moveTo>
                    <a:pt x="0" y="0"/>
                  </a:moveTo>
                  <a:lnTo>
                    <a:pt x="769166" y="0"/>
                  </a:lnTo>
                  <a:lnTo>
                    <a:pt x="1324961" y="2"/>
                  </a:lnTo>
                  <a:lnTo>
                    <a:pt x="1324961" y="734490"/>
                  </a:lnTo>
                  <a:cubicBezTo>
                    <a:pt x="1324962" y="931314"/>
                    <a:pt x="1324963" y="1128137"/>
                    <a:pt x="1324964" y="1324961"/>
                  </a:cubicBezTo>
                  <a:cubicBezTo>
                    <a:pt x="1324964" y="1372968"/>
                    <a:pt x="1324963" y="1420976"/>
                    <a:pt x="1324963" y="1468983"/>
                  </a:cubicBezTo>
                  <a:lnTo>
                    <a:pt x="0" y="1468980"/>
                  </a:lnTo>
                  <a:lnTo>
                    <a:pt x="403253" y="73449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06" name="Group 37"/>
          <p:cNvGrpSpPr/>
          <p:nvPr/>
        </p:nvGrpSpPr>
        <p:grpSpPr>
          <a:xfrm>
            <a:off x="5314188" y="2682548"/>
            <a:ext cx="477012" cy="545024"/>
            <a:chOff x="9162373" y="3045147"/>
            <a:chExt cx="406400" cy="464344"/>
          </a:xfrm>
          <a:solidFill>
            <a:schemeClr val="bg1"/>
          </a:solidFill>
        </p:grpSpPr>
        <p:sp>
          <p:nvSpPr>
            <p:cNvPr id="107" name="AutoShape 48"/>
            <p:cNvSpPr/>
            <p:nvPr/>
          </p:nvSpPr>
          <p:spPr bwMode="auto">
            <a:xfrm>
              <a:off x="9162373" y="3045147"/>
              <a:ext cx="406400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08" name="AutoShape 49"/>
            <p:cNvSpPr/>
            <p:nvPr/>
          </p:nvSpPr>
          <p:spPr bwMode="auto">
            <a:xfrm>
              <a:off x="9481460" y="3407890"/>
              <a:ext cx="29369" cy="285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09" name="AutoShape 50"/>
            <p:cNvSpPr/>
            <p:nvPr/>
          </p:nvSpPr>
          <p:spPr bwMode="auto">
            <a:xfrm>
              <a:off x="9481460" y="3320578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  <p:sp>
          <p:nvSpPr>
            <p:cNvPr id="110" name="AutoShape 51"/>
            <p:cNvSpPr/>
            <p:nvPr/>
          </p:nvSpPr>
          <p:spPr bwMode="auto">
            <a:xfrm>
              <a:off x="9481460" y="3233265"/>
              <a:ext cx="29369" cy="293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15" name="Freeform 37"/>
          <p:cNvSpPr>
            <a:spLocks noEditPoints="1"/>
          </p:cNvSpPr>
          <p:nvPr/>
        </p:nvSpPr>
        <p:spPr bwMode="auto">
          <a:xfrm>
            <a:off x="7044938" y="2690305"/>
            <a:ext cx="554581" cy="550737"/>
          </a:xfrm>
          <a:custGeom>
            <a:avLst/>
            <a:gdLst>
              <a:gd name="T0" fmla="*/ 0 w 120"/>
              <a:gd name="T1" fmla="*/ 60 h 120"/>
              <a:gd name="T2" fmla="*/ 120 w 120"/>
              <a:gd name="T3" fmla="*/ 60 h 120"/>
              <a:gd name="T4" fmla="*/ 83 w 120"/>
              <a:gd name="T5" fmla="*/ 24 h 120"/>
              <a:gd name="T6" fmla="*/ 86 w 120"/>
              <a:gd name="T7" fmla="*/ 14 h 120"/>
              <a:gd name="T8" fmla="*/ 86 w 120"/>
              <a:gd name="T9" fmla="*/ 28 h 120"/>
              <a:gd name="T10" fmla="*/ 47 w 120"/>
              <a:gd name="T11" fmla="*/ 77 h 120"/>
              <a:gd name="T12" fmla="*/ 41 w 120"/>
              <a:gd name="T13" fmla="*/ 88 h 120"/>
              <a:gd name="T14" fmla="*/ 38 w 120"/>
              <a:gd name="T15" fmla="*/ 95 h 120"/>
              <a:gd name="T16" fmla="*/ 37 w 120"/>
              <a:gd name="T17" fmla="*/ 110 h 120"/>
              <a:gd name="T18" fmla="*/ 31 w 120"/>
              <a:gd name="T19" fmla="*/ 99 h 120"/>
              <a:gd name="T20" fmla="*/ 26 w 120"/>
              <a:gd name="T21" fmla="*/ 89 h 120"/>
              <a:gd name="T22" fmla="*/ 17 w 120"/>
              <a:gd name="T23" fmla="*/ 82 h 120"/>
              <a:gd name="T24" fmla="*/ 16 w 120"/>
              <a:gd name="T25" fmla="*/ 68 h 120"/>
              <a:gd name="T26" fmla="*/ 15 w 120"/>
              <a:gd name="T27" fmla="*/ 60 h 120"/>
              <a:gd name="T28" fmla="*/ 10 w 120"/>
              <a:gd name="T29" fmla="*/ 54 h 120"/>
              <a:gd name="T30" fmla="*/ 10 w 120"/>
              <a:gd name="T31" fmla="*/ 45 h 120"/>
              <a:gd name="T32" fmla="*/ 38 w 120"/>
              <a:gd name="T33" fmla="*/ 20 h 120"/>
              <a:gd name="T34" fmla="*/ 31 w 120"/>
              <a:gd name="T35" fmla="*/ 20 h 120"/>
              <a:gd name="T36" fmla="*/ 28 w 120"/>
              <a:gd name="T37" fmla="*/ 26 h 120"/>
              <a:gd name="T38" fmla="*/ 32 w 120"/>
              <a:gd name="T39" fmla="*/ 28 h 120"/>
              <a:gd name="T40" fmla="*/ 31 w 120"/>
              <a:gd name="T41" fmla="*/ 24 h 120"/>
              <a:gd name="T42" fmla="*/ 47 w 120"/>
              <a:gd name="T43" fmla="*/ 30 h 120"/>
              <a:gd name="T44" fmla="*/ 41 w 120"/>
              <a:gd name="T45" fmla="*/ 34 h 120"/>
              <a:gd name="T46" fmla="*/ 37 w 120"/>
              <a:gd name="T47" fmla="*/ 36 h 120"/>
              <a:gd name="T48" fmla="*/ 38 w 120"/>
              <a:gd name="T49" fmla="*/ 43 h 120"/>
              <a:gd name="T50" fmla="*/ 33 w 120"/>
              <a:gd name="T51" fmla="*/ 49 h 120"/>
              <a:gd name="T52" fmla="*/ 29 w 120"/>
              <a:gd name="T53" fmla="*/ 51 h 120"/>
              <a:gd name="T54" fmla="*/ 21 w 120"/>
              <a:gd name="T55" fmla="*/ 49 h 120"/>
              <a:gd name="T56" fmla="*/ 15 w 120"/>
              <a:gd name="T57" fmla="*/ 54 h 120"/>
              <a:gd name="T58" fmla="*/ 16 w 120"/>
              <a:gd name="T59" fmla="*/ 58 h 120"/>
              <a:gd name="T60" fmla="*/ 27 w 120"/>
              <a:gd name="T61" fmla="*/ 62 h 120"/>
              <a:gd name="T62" fmla="*/ 41 w 120"/>
              <a:gd name="T63" fmla="*/ 66 h 120"/>
              <a:gd name="T64" fmla="*/ 47 w 120"/>
              <a:gd name="T65" fmla="*/ 77 h 120"/>
              <a:gd name="T66" fmla="*/ 55 w 120"/>
              <a:gd name="T67" fmla="*/ 21 h 120"/>
              <a:gd name="T68" fmla="*/ 44 w 120"/>
              <a:gd name="T69" fmla="*/ 15 h 120"/>
              <a:gd name="T70" fmla="*/ 63 w 120"/>
              <a:gd name="T71" fmla="*/ 10 h 120"/>
              <a:gd name="T72" fmla="*/ 107 w 120"/>
              <a:gd name="T73" fmla="*/ 62 h 120"/>
              <a:gd name="T74" fmla="*/ 92 w 120"/>
              <a:gd name="T75" fmla="*/ 102 h 120"/>
              <a:gd name="T76" fmla="*/ 91 w 120"/>
              <a:gd name="T77" fmla="*/ 92 h 120"/>
              <a:gd name="T78" fmla="*/ 84 w 120"/>
              <a:gd name="T79" fmla="*/ 81 h 120"/>
              <a:gd name="T80" fmla="*/ 66 w 120"/>
              <a:gd name="T81" fmla="*/ 67 h 120"/>
              <a:gd name="T82" fmla="*/ 97 w 120"/>
              <a:gd name="T83" fmla="*/ 56 h 120"/>
              <a:gd name="T84" fmla="*/ 105 w 120"/>
              <a:gd name="T85" fmla="*/ 49 h 120"/>
              <a:gd name="T86" fmla="*/ 93 w 120"/>
              <a:gd name="T87" fmla="*/ 39 h 120"/>
              <a:gd name="T88" fmla="*/ 91 w 120"/>
              <a:gd name="T89" fmla="*/ 52 h 120"/>
              <a:gd name="T90" fmla="*/ 79 w 120"/>
              <a:gd name="T91" fmla="*/ 49 h 120"/>
              <a:gd name="T92" fmla="*/ 73 w 120"/>
              <a:gd name="T93" fmla="*/ 44 h 120"/>
              <a:gd name="T94" fmla="*/ 76 w 120"/>
              <a:gd name="T95" fmla="*/ 35 h 120"/>
              <a:gd name="T96" fmla="*/ 90 w 120"/>
              <a:gd name="T97" fmla="*/ 36 h 120"/>
              <a:gd name="T98" fmla="*/ 100 w 120"/>
              <a:gd name="T99" fmla="*/ 36 h 120"/>
              <a:gd name="T100" fmla="*/ 105 w 120"/>
              <a:gd name="T101" fmla="*/ 32 h 120"/>
              <a:gd name="T102" fmla="*/ 110 w 120"/>
              <a:gd name="T103" fmla="*/ 57 h 120"/>
              <a:gd name="T104" fmla="*/ 107 w 120"/>
              <a:gd name="T105" fmla="*/ 6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grpSp>
        <p:nvGrpSpPr>
          <p:cNvPr id="43" name="组合 42"/>
          <p:cNvGrpSpPr/>
          <p:nvPr/>
        </p:nvGrpSpPr>
        <p:grpSpPr>
          <a:xfrm>
            <a:off x="428635" y="196474"/>
            <a:ext cx="680710" cy="680710"/>
            <a:chOff x="5519057" y="1743193"/>
            <a:chExt cx="1162288" cy="1162288"/>
          </a:xfrm>
        </p:grpSpPr>
        <p:sp>
          <p:nvSpPr>
            <p:cNvPr id="44" name="矩形 43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6" name="矩形 45"/>
          <p:cNvSpPr/>
          <p:nvPr/>
        </p:nvSpPr>
        <p:spPr>
          <a:xfrm>
            <a:off x="1325512" y="184594"/>
            <a:ext cx="1198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自杀开关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046490" y="4448542"/>
            <a:ext cx="167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239337" y="4169143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2928278" y="4448542"/>
            <a:ext cx="167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121125" y="4169143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708921" y="4448542"/>
            <a:ext cx="167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4901768" y="4169143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文本框 65"/>
          <p:cNvSpPr txBox="1"/>
          <p:nvPr/>
        </p:nvSpPr>
        <p:spPr>
          <a:xfrm>
            <a:off x="6669817" y="4169143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084820" y="1126490"/>
            <a:ext cx="3901440" cy="47732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MazF是一种内切核糖核酸酶，可以切割RNA并导致微生物死亡，介导细胞死亡而不导致细菌细胞裂解。</a:t>
            </a:r>
            <a:endParaRPr lang="zh-CN" altLang="en-US" sz="24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24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将毒性蛋白MazF插入PBAD启动子的下游。在达到预期效果后，MazF的表达将导致宿主细菌裂解。</a:t>
            </a:r>
            <a:endParaRPr lang="zh-CN" altLang="en-US" sz="24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25425" y="1351280"/>
            <a:ext cx="7553960" cy="4831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" y="0"/>
            <a:ext cx="12192000" cy="6858000"/>
          </a:xfrm>
          <a:prstGeom prst="rect">
            <a:avLst/>
          </a:prstGeom>
        </p:spPr>
      </p:pic>
      <p:sp>
        <p:nvSpPr>
          <p:cNvPr id="32" name="Freeform 3"/>
          <p:cNvSpPr/>
          <p:nvPr/>
        </p:nvSpPr>
        <p:spPr>
          <a:xfrm>
            <a:off x="6245716" y="2595067"/>
            <a:ext cx="811193" cy="405554"/>
          </a:xfrm>
          <a:custGeom>
            <a:avLst/>
            <a:gdLst>
              <a:gd name="connsiteX0" fmla="*/ 0 w 973591"/>
              <a:gd name="connsiteY0" fmla="*/ 0 h 486745"/>
              <a:gd name="connsiteX1" fmla="*/ 973591 w 973591"/>
              <a:gd name="connsiteY1" fmla="*/ 0 h 486745"/>
              <a:gd name="connsiteX2" fmla="*/ 973591 w 973591"/>
              <a:gd name="connsiteY2" fmla="*/ 486745 h 486745"/>
              <a:gd name="connsiteX3" fmla="*/ 0 w 973591"/>
              <a:gd name="connsiteY3" fmla="*/ 486745 h 486745"/>
              <a:gd name="connsiteX4" fmla="*/ 0 w 973591"/>
              <a:gd name="connsiteY4" fmla="*/ 0 h 48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591" h="486745">
                <a:moveTo>
                  <a:pt x="0" y="0"/>
                </a:moveTo>
                <a:lnTo>
                  <a:pt x="973591" y="0"/>
                </a:lnTo>
                <a:lnTo>
                  <a:pt x="973591" y="486745"/>
                </a:lnTo>
                <a:lnTo>
                  <a:pt x="0" y="48674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85" tIns="19685" rIns="19685" bIns="19685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100" b="1" kern="1200" dirty="0" smtClean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ea typeface="+mn-ea"/>
                <a:cs typeface="+mn-cs"/>
              </a:rPr>
              <a:t> </a:t>
            </a:r>
            <a:endParaRPr lang="en-US" sz="3100" b="1" kern="1200" dirty="0">
              <a:solidFill>
                <a:srgbClr val="595959">
                  <a:hueOff val="0"/>
                  <a:satOff val="0"/>
                  <a:lumOff val="0"/>
                  <a:alphaOff val="0"/>
                </a:srgbClr>
              </a:solidFill>
              <a:ea typeface="+mn-ea"/>
              <a:cs typeface="+mn-cs"/>
            </a:endParaRPr>
          </a:p>
        </p:txBody>
      </p:sp>
      <p:sp>
        <p:nvSpPr>
          <p:cNvPr id="33" name="Freeform 4"/>
          <p:cNvSpPr/>
          <p:nvPr/>
        </p:nvSpPr>
        <p:spPr>
          <a:xfrm>
            <a:off x="5840256" y="3432006"/>
            <a:ext cx="811193" cy="405554"/>
          </a:xfrm>
          <a:custGeom>
            <a:avLst/>
            <a:gdLst>
              <a:gd name="connsiteX0" fmla="*/ 0 w 973591"/>
              <a:gd name="connsiteY0" fmla="*/ 0 h 486745"/>
              <a:gd name="connsiteX1" fmla="*/ 973591 w 973591"/>
              <a:gd name="connsiteY1" fmla="*/ 0 h 486745"/>
              <a:gd name="connsiteX2" fmla="*/ 973591 w 973591"/>
              <a:gd name="connsiteY2" fmla="*/ 486745 h 486745"/>
              <a:gd name="connsiteX3" fmla="*/ 0 w 973591"/>
              <a:gd name="connsiteY3" fmla="*/ 486745 h 486745"/>
              <a:gd name="connsiteX4" fmla="*/ 0 w 973591"/>
              <a:gd name="connsiteY4" fmla="*/ 0 h 48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591" h="486745">
                <a:moveTo>
                  <a:pt x="0" y="0"/>
                </a:moveTo>
                <a:lnTo>
                  <a:pt x="973591" y="0"/>
                </a:lnTo>
                <a:lnTo>
                  <a:pt x="973591" y="486745"/>
                </a:lnTo>
                <a:lnTo>
                  <a:pt x="0" y="48674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85" tIns="19685" rIns="19685" bIns="19685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100" b="1" kern="1200" dirty="0" smtClean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ea typeface="+mn-ea"/>
                <a:cs typeface="+mn-cs"/>
              </a:rPr>
              <a:t> </a:t>
            </a:r>
            <a:endParaRPr lang="en-US" sz="3100" b="1" kern="1200" dirty="0">
              <a:solidFill>
                <a:srgbClr val="595959">
                  <a:hueOff val="0"/>
                  <a:satOff val="0"/>
                  <a:lumOff val="0"/>
                  <a:alphaOff val="0"/>
                </a:srgbClr>
              </a:solidFill>
              <a:ea typeface="+mn-ea"/>
              <a:cs typeface="+mn-cs"/>
            </a:endParaRPr>
          </a:p>
        </p:txBody>
      </p:sp>
      <p:sp>
        <p:nvSpPr>
          <p:cNvPr id="34" name="Freeform 5"/>
          <p:cNvSpPr/>
          <p:nvPr/>
        </p:nvSpPr>
        <p:spPr>
          <a:xfrm>
            <a:off x="6245716" y="4247717"/>
            <a:ext cx="811193" cy="405554"/>
          </a:xfrm>
          <a:custGeom>
            <a:avLst/>
            <a:gdLst>
              <a:gd name="connsiteX0" fmla="*/ 0 w 973591"/>
              <a:gd name="connsiteY0" fmla="*/ 0 h 486745"/>
              <a:gd name="connsiteX1" fmla="*/ 973591 w 973591"/>
              <a:gd name="connsiteY1" fmla="*/ 0 h 486745"/>
              <a:gd name="connsiteX2" fmla="*/ 973591 w 973591"/>
              <a:gd name="connsiteY2" fmla="*/ 486745 h 486745"/>
              <a:gd name="connsiteX3" fmla="*/ 0 w 973591"/>
              <a:gd name="connsiteY3" fmla="*/ 486745 h 486745"/>
              <a:gd name="connsiteX4" fmla="*/ 0 w 973591"/>
              <a:gd name="connsiteY4" fmla="*/ 0 h 48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591" h="486745">
                <a:moveTo>
                  <a:pt x="0" y="0"/>
                </a:moveTo>
                <a:lnTo>
                  <a:pt x="973591" y="0"/>
                </a:lnTo>
                <a:lnTo>
                  <a:pt x="973591" y="486745"/>
                </a:lnTo>
                <a:lnTo>
                  <a:pt x="0" y="48674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85" tIns="19685" rIns="19685" bIns="19685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3100" b="1" kern="1200">
              <a:solidFill>
                <a:srgbClr val="595959">
                  <a:hueOff val="0"/>
                  <a:satOff val="0"/>
                  <a:lumOff val="0"/>
                  <a:alphaOff val="0"/>
                </a:srgbClr>
              </a:solidFill>
              <a:ea typeface="+mn-ea"/>
              <a:cs typeface="+mn-cs"/>
            </a:endParaRPr>
          </a:p>
        </p:txBody>
      </p:sp>
      <p:sp>
        <p:nvSpPr>
          <p:cNvPr id="35" name="Freeform 6"/>
          <p:cNvSpPr/>
          <p:nvPr/>
        </p:nvSpPr>
        <p:spPr>
          <a:xfrm>
            <a:off x="5840256" y="5105882"/>
            <a:ext cx="811193" cy="405554"/>
          </a:xfrm>
          <a:custGeom>
            <a:avLst/>
            <a:gdLst>
              <a:gd name="connsiteX0" fmla="*/ 0 w 973591"/>
              <a:gd name="connsiteY0" fmla="*/ 0 h 486745"/>
              <a:gd name="connsiteX1" fmla="*/ 973591 w 973591"/>
              <a:gd name="connsiteY1" fmla="*/ 0 h 486745"/>
              <a:gd name="connsiteX2" fmla="*/ 973591 w 973591"/>
              <a:gd name="connsiteY2" fmla="*/ 486745 h 486745"/>
              <a:gd name="connsiteX3" fmla="*/ 0 w 973591"/>
              <a:gd name="connsiteY3" fmla="*/ 486745 h 486745"/>
              <a:gd name="connsiteX4" fmla="*/ 0 w 973591"/>
              <a:gd name="connsiteY4" fmla="*/ 0 h 486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3591" h="486745">
                <a:moveTo>
                  <a:pt x="0" y="0"/>
                </a:moveTo>
                <a:lnTo>
                  <a:pt x="973591" y="0"/>
                </a:lnTo>
                <a:lnTo>
                  <a:pt x="973591" y="486745"/>
                </a:lnTo>
                <a:lnTo>
                  <a:pt x="0" y="48674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9685" tIns="19685" rIns="19685" bIns="19685" numCol="1" spcCol="1270" anchor="ctr" anchorCtr="0">
            <a:noAutofit/>
          </a:bodyPr>
          <a:lstStyle/>
          <a:p>
            <a:pPr lvl="0" algn="ctr" defTabSz="13779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100" b="1" kern="1200" dirty="0" smtClean="0">
                <a:solidFill>
                  <a:srgbClr val="595959">
                    <a:hueOff val="0"/>
                    <a:satOff val="0"/>
                    <a:lumOff val="0"/>
                    <a:alphaOff val="0"/>
                  </a:srgbClr>
                </a:solidFill>
                <a:ea typeface="+mn-ea"/>
                <a:cs typeface="+mn-cs"/>
              </a:rPr>
              <a:t> </a:t>
            </a:r>
            <a:endParaRPr lang="en-US" sz="3100" b="1" kern="1200" dirty="0">
              <a:solidFill>
                <a:srgbClr val="595959">
                  <a:hueOff val="0"/>
                  <a:satOff val="0"/>
                  <a:lumOff val="0"/>
                  <a:alphaOff val="0"/>
                </a:srgbClr>
              </a:solidFill>
              <a:ea typeface="+mn-ea"/>
              <a:cs typeface="+mn-cs"/>
            </a:endParaRPr>
          </a:p>
        </p:txBody>
      </p:sp>
      <p:grpSp>
        <p:nvGrpSpPr>
          <p:cNvPr id="36" name="Group 7"/>
          <p:cNvGrpSpPr/>
          <p:nvPr/>
        </p:nvGrpSpPr>
        <p:grpSpPr>
          <a:xfrm>
            <a:off x="5924784" y="3742725"/>
            <a:ext cx="1453603" cy="1453751"/>
            <a:chOff x="5466028" y="3573608"/>
            <a:chExt cx="1744609" cy="1744787"/>
          </a:xfrm>
          <a:blipFill>
            <a:blip r:embed="rId3"/>
            <a:stretch>
              <a:fillRect/>
            </a:stretch>
          </a:blipFill>
        </p:grpSpPr>
        <p:sp>
          <p:nvSpPr>
            <p:cNvPr id="37" name="Circular Arrow 8"/>
            <p:cNvSpPr/>
            <p:nvPr/>
          </p:nvSpPr>
          <p:spPr>
            <a:xfrm>
              <a:off x="5466028" y="3573608"/>
              <a:ext cx="1744609" cy="1744787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3500000"/>
                <a:gd name="adj5" fmla="val 12500"/>
              </a:avLst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38" name="Oval 9"/>
            <p:cNvSpPr/>
            <p:nvPr/>
          </p:nvSpPr>
          <p:spPr>
            <a:xfrm>
              <a:off x="6018081" y="4121528"/>
              <a:ext cx="584388" cy="58438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7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C</a:t>
              </a:r>
              <a:endParaRPr kumimoji="0" lang="en-US" sz="27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9" name="Group 10"/>
          <p:cNvGrpSpPr/>
          <p:nvPr/>
        </p:nvGrpSpPr>
        <p:grpSpPr>
          <a:xfrm>
            <a:off x="5624575" y="4674498"/>
            <a:ext cx="1248828" cy="1249431"/>
            <a:chOff x="5105718" y="4691919"/>
            <a:chExt cx="1498839" cy="1499563"/>
          </a:xfrm>
          <a:blipFill>
            <a:blip r:embed="rId3"/>
            <a:stretch>
              <a:fillRect/>
            </a:stretch>
          </a:blipFill>
        </p:grpSpPr>
        <p:sp>
          <p:nvSpPr>
            <p:cNvPr id="40" name="Block Arc 11"/>
            <p:cNvSpPr/>
            <p:nvPr/>
          </p:nvSpPr>
          <p:spPr>
            <a:xfrm>
              <a:off x="5105718" y="4691919"/>
              <a:ext cx="1498839" cy="1499563"/>
            </a:xfrm>
            <a:prstGeom prst="blockArc">
              <a:avLst>
                <a:gd name="adj1" fmla="val 0"/>
                <a:gd name="adj2" fmla="val 18900000"/>
                <a:gd name="adj3" fmla="val 12740"/>
              </a:avLst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1" name="Oval 12"/>
            <p:cNvSpPr/>
            <p:nvPr/>
          </p:nvSpPr>
          <p:spPr>
            <a:xfrm>
              <a:off x="5576543" y="5163711"/>
              <a:ext cx="584388" cy="58438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7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D</a:t>
              </a:r>
              <a:endParaRPr kumimoji="0" lang="en-US" sz="27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2" name="Group 13"/>
          <p:cNvGrpSpPr/>
          <p:nvPr/>
        </p:nvGrpSpPr>
        <p:grpSpPr>
          <a:xfrm>
            <a:off x="5520960" y="2904245"/>
            <a:ext cx="1453603" cy="1453751"/>
            <a:chOff x="4981360" y="2567267"/>
            <a:chExt cx="1744609" cy="1744787"/>
          </a:xfrm>
          <a:blipFill>
            <a:blip r:embed="rId3"/>
            <a:stretch>
              <a:fillRect/>
            </a:stretch>
          </a:blipFill>
        </p:grpSpPr>
        <p:sp>
          <p:nvSpPr>
            <p:cNvPr id="43" name="Shape 14"/>
            <p:cNvSpPr/>
            <p:nvPr/>
          </p:nvSpPr>
          <p:spPr>
            <a:xfrm>
              <a:off x="4981360" y="2567267"/>
              <a:ext cx="1744609" cy="1744787"/>
            </a:xfrm>
            <a:prstGeom prst="leftCircularArrow">
              <a:avLst>
                <a:gd name="adj1" fmla="val 10980"/>
                <a:gd name="adj2" fmla="val 1142322"/>
                <a:gd name="adj3" fmla="val 6300000"/>
                <a:gd name="adj4" fmla="val 18900000"/>
                <a:gd name="adj5" fmla="val 12500"/>
              </a:avLst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4" name="Oval 15"/>
            <p:cNvSpPr/>
            <p:nvPr/>
          </p:nvSpPr>
          <p:spPr>
            <a:xfrm>
              <a:off x="5576543" y="3163803"/>
              <a:ext cx="584388" cy="58438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7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B</a:t>
              </a:r>
              <a:endParaRPr kumimoji="0" lang="en-US" sz="27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5" name="Group 16"/>
          <p:cNvGrpSpPr/>
          <p:nvPr/>
        </p:nvGrpSpPr>
        <p:grpSpPr>
          <a:xfrm>
            <a:off x="5924784" y="2068849"/>
            <a:ext cx="1453603" cy="1453751"/>
            <a:chOff x="5466028" y="1564628"/>
            <a:chExt cx="1744609" cy="1744787"/>
          </a:xfrm>
          <a:blipFill>
            <a:blip r:embed="rId3"/>
            <a:stretch>
              <a:fillRect/>
            </a:stretch>
          </a:blipFill>
        </p:grpSpPr>
        <p:sp>
          <p:nvSpPr>
            <p:cNvPr id="46" name="Circular Arrow 17"/>
            <p:cNvSpPr/>
            <p:nvPr/>
          </p:nvSpPr>
          <p:spPr>
            <a:xfrm>
              <a:off x="5466028" y="1564628"/>
              <a:ext cx="1744609" cy="1744787"/>
            </a:xfrm>
            <a:prstGeom prst="circularArrow">
              <a:avLst>
                <a:gd name="adj1" fmla="val 10980"/>
                <a:gd name="adj2" fmla="val 1142322"/>
                <a:gd name="adj3" fmla="val 4500000"/>
                <a:gd name="adj4" fmla="val 10800000"/>
                <a:gd name="adj5" fmla="val 12500"/>
              </a:avLst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</p:sp>
        <p:sp>
          <p:nvSpPr>
            <p:cNvPr id="47" name="Oval 18"/>
            <p:cNvSpPr/>
            <p:nvPr/>
          </p:nvSpPr>
          <p:spPr>
            <a:xfrm>
              <a:off x="6050547" y="2147096"/>
              <a:ext cx="584388" cy="584388"/>
            </a:xfrm>
            <a:prstGeom prst="ellipse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13716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2700" b="1" i="0" u="none" strike="noStrike" kern="0" cap="none" spc="0" normalizeH="0" baseline="0" noProof="0" dirty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A</a:t>
              </a:r>
              <a:endParaRPr kumimoji="0" lang="en-US" sz="27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7" name="Group 37"/>
          <p:cNvGrpSpPr/>
          <p:nvPr/>
        </p:nvGrpSpPr>
        <p:grpSpPr>
          <a:xfrm>
            <a:off x="7721617" y="3850125"/>
            <a:ext cx="339907" cy="303876"/>
            <a:chOff x="2524484" y="3476507"/>
            <a:chExt cx="462472" cy="413449"/>
          </a:xfrm>
          <a:blipFill>
            <a:blip r:embed="rId3"/>
            <a:stretch>
              <a:fillRect/>
            </a:stretch>
          </a:blipFill>
        </p:grpSpPr>
        <p:sp>
          <p:nvSpPr>
            <p:cNvPr id="78" name="Chevron 38"/>
            <p:cNvSpPr/>
            <p:nvPr/>
          </p:nvSpPr>
          <p:spPr>
            <a:xfrm>
              <a:off x="2524484" y="3476507"/>
              <a:ext cx="413449" cy="413449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79" name="Chevron 39"/>
            <p:cNvSpPr/>
            <p:nvPr/>
          </p:nvSpPr>
          <p:spPr>
            <a:xfrm>
              <a:off x="2573507" y="3476507"/>
              <a:ext cx="413449" cy="413449"/>
            </a:xfrm>
            <a:prstGeom prst="chevron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8430217" y="2648369"/>
            <a:ext cx="442190" cy="2779716"/>
            <a:chOff x="8334423" y="3092273"/>
            <a:chExt cx="287965" cy="1810227"/>
          </a:xfrm>
        </p:grpSpPr>
        <p:sp>
          <p:nvSpPr>
            <p:cNvPr id="80" name="Folded Corner 40"/>
            <p:cNvSpPr/>
            <p:nvPr/>
          </p:nvSpPr>
          <p:spPr>
            <a:xfrm>
              <a:off x="8334423" y="3092273"/>
              <a:ext cx="287965" cy="287965"/>
            </a:xfrm>
            <a:prstGeom prst="foldedCorner">
              <a:avLst>
                <a:gd name="adj" fmla="val 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400" b="1" dirty="0" smtClean="0">
                  <a:ea typeface="Roboto" panose="02000000000000000000" pitchFamily="2" charset="0"/>
                </a:rPr>
                <a:t>A</a:t>
              </a:r>
              <a:endParaRPr lang="en-US" sz="1400" b="1" dirty="0">
                <a:ea typeface="Roboto" panose="02000000000000000000" pitchFamily="2" charset="0"/>
              </a:endParaRPr>
            </a:p>
          </p:txBody>
        </p:sp>
        <p:sp>
          <p:nvSpPr>
            <p:cNvPr id="81" name="Folded Corner 41"/>
            <p:cNvSpPr/>
            <p:nvPr/>
          </p:nvSpPr>
          <p:spPr>
            <a:xfrm>
              <a:off x="8334423" y="3591520"/>
              <a:ext cx="287965" cy="287965"/>
            </a:xfrm>
            <a:prstGeom prst="foldedCorner">
              <a:avLst>
                <a:gd name="adj" fmla="val 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400" b="1" dirty="0" smtClean="0">
                  <a:ea typeface="Roboto" panose="02000000000000000000" pitchFamily="2" charset="0"/>
                </a:rPr>
                <a:t>B</a:t>
              </a:r>
              <a:endParaRPr lang="en-US" sz="1400" b="1" dirty="0">
                <a:ea typeface="Roboto" panose="02000000000000000000" pitchFamily="2" charset="0"/>
              </a:endParaRPr>
            </a:p>
          </p:txBody>
        </p:sp>
        <p:sp>
          <p:nvSpPr>
            <p:cNvPr id="82" name="Folded Corner 42"/>
            <p:cNvSpPr/>
            <p:nvPr/>
          </p:nvSpPr>
          <p:spPr>
            <a:xfrm>
              <a:off x="8334423" y="4114822"/>
              <a:ext cx="287965" cy="287965"/>
            </a:xfrm>
            <a:prstGeom prst="foldedCorner">
              <a:avLst>
                <a:gd name="adj" fmla="val 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400" b="1" dirty="0" smtClean="0">
                  <a:ea typeface="Roboto" panose="02000000000000000000" pitchFamily="2" charset="0"/>
                </a:rPr>
                <a:t>C</a:t>
              </a:r>
              <a:endParaRPr lang="en-US" sz="1400" b="1" dirty="0">
                <a:ea typeface="Roboto" panose="02000000000000000000" pitchFamily="2" charset="0"/>
              </a:endParaRPr>
            </a:p>
          </p:txBody>
        </p:sp>
        <p:sp>
          <p:nvSpPr>
            <p:cNvPr id="83" name="Folded Corner 43"/>
            <p:cNvSpPr/>
            <p:nvPr/>
          </p:nvSpPr>
          <p:spPr>
            <a:xfrm>
              <a:off x="8334423" y="4614535"/>
              <a:ext cx="287965" cy="287965"/>
            </a:xfrm>
            <a:prstGeom prst="foldedCorner">
              <a:avLst>
                <a:gd name="adj" fmla="val 0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d-ID" sz="1400" b="1" dirty="0" smtClean="0">
                  <a:ea typeface="Roboto" panose="02000000000000000000" pitchFamily="2" charset="0"/>
                </a:rPr>
                <a:t>D</a:t>
              </a:r>
              <a:endParaRPr lang="en-US" sz="1400" b="1" dirty="0">
                <a:ea typeface="Roboto" panose="02000000000000000000" pitchFamily="2" charset="0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70850" y="298074"/>
            <a:ext cx="680710" cy="680710"/>
            <a:chOff x="5519057" y="1743193"/>
            <a:chExt cx="1162288" cy="1162288"/>
          </a:xfrm>
        </p:grpSpPr>
        <p:sp>
          <p:nvSpPr>
            <p:cNvPr id="58" name="矩形 57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5519057" y="1832674"/>
              <a:ext cx="1153887" cy="996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0" name="矩形 59"/>
          <p:cNvSpPr/>
          <p:nvPr/>
        </p:nvSpPr>
        <p:spPr>
          <a:xfrm>
            <a:off x="1110247" y="297624"/>
            <a:ext cx="1960880" cy="70675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lnSpc>
                <a:spcPct val="200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微胶囊化益生菌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70840" y="1539240"/>
            <a:ext cx="39528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海藻酸钙广泛用于活细菌的微胶囊化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38"/>
          <p:cNvSpPr txBox="1"/>
          <p:nvPr/>
        </p:nvSpPr>
        <p:spPr>
          <a:xfrm>
            <a:off x="370840" y="3058795"/>
            <a:ext cx="4653915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en-US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添加乳清蛋白</a:t>
            </a:r>
            <a:r>
              <a:rPr lang="zh-CN" altLang="en-US" sz="24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，提高抗酸能力</a:t>
            </a:r>
            <a:endParaRPr lang="zh-CN" altLang="en-US" sz="24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186055" y="3837305"/>
            <a:ext cx="4313555" cy="2240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使用冷冻干燥技术将益生菌包封在乳清蛋白中，以酸奶作为载体进入肠道内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5" name="直接连接符 64"/>
          <p:cNvCxnSpPr/>
          <p:nvPr/>
        </p:nvCxnSpPr>
        <p:spPr>
          <a:xfrm>
            <a:off x="5324273" y="2475969"/>
            <a:ext cx="0" cy="3078694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/>
          <p:cNvSpPr txBox="1"/>
          <p:nvPr/>
        </p:nvSpPr>
        <p:spPr>
          <a:xfrm>
            <a:off x="8985841" y="2604308"/>
            <a:ext cx="2159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8985841" y="3352318"/>
            <a:ext cx="2159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8985841" y="4162652"/>
            <a:ext cx="2159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8985841" y="4929992"/>
            <a:ext cx="2159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5520690" y="1078230"/>
            <a:ext cx="6423025" cy="519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185430" y="218064"/>
            <a:ext cx="680710" cy="680710"/>
            <a:chOff x="5519057" y="1743193"/>
            <a:chExt cx="1162288" cy="1162288"/>
          </a:xfrm>
        </p:grpSpPr>
        <p:sp>
          <p:nvSpPr>
            <p:cNvPr id="43" name="矩形 42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文本框 46"/>
          <p:cNvSpPr txBox="1"/>
          <p:nvPr/>
        </p:nvSpPr>
        <p:spPr>
          <a:xfrm>
            <a:off x="1094985" y="378613"/>
            <a:ext cx="4959929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乳酸作为生物传感器</a:t>
            </a:r>
            <a:endParaRPr lang="en-US" altLang="zh-CN" sz="2000" dirty="0" smtClean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48"/>
          <p:cNvGrpSpPr/>
          <p:nvPr/>
        </p:nvGrpSpPr>
        <p:grpSpPr bwMode="auto">
          <a:xfrm>
            <a:off x="256237" y="2231932"/>
            <a:ext cx="273050" cy="192088"/>
            <a:chOff x="1542330" y="2063252"/>
            <a:chExt cx="272408" cy="192975"/>
          </a:xfrm>
          <a:blipFill>
            <a:blip r:embed="rId3"/>
            <a:stretch>
              <a:fillRect/>
            </a:stretch>
          </a:blipFill>
        </p:grpSpPr>
        <p:sp>
          <p:nvSpPr>
            <p:cNvPr id="11" name="平行四边形 43"/>
            <p:cNvSpPr/>
            <p:nvPr/>
          </p:nvSpPr>
          <p:spPr>
            <a:xfrm rot="19055090" flipV="1">
              <a:off x="1542330" y="2195623"/>
              <a:ext cx="267657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  <p:sp>
          <p:nvSpPr>
            <p:cNvPr id="12" name="平行四边形 43"/>
            <p:cNvSpPr/>
            <p:nvPr/>
          </p:nvSpPr>
          <p:spPr>
            <a:xfrm rot="2544910">
              <a:off x="1547082" y="2063252"/>
              <a:ext cx="267656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</p:grpSp>
      <p:grpSp>
        <p:nvGrpSpPr>
          <p:cNvPr id="14" name="组合 51"/>
          <p:cNvGrpSpPr/>
          <p:nvPr/>
        </p:nvGrpSpPr>
        <p:grpSpPr bwMode="auto">
          <a:xfrm>
            <a:off x="262030" y="3709568"/>
            <a:ext cx="271463" cy="192087"/>
            <a:chOff x="1542330" y="2063252"/>
            <a:chExt cx="272408" cy="192975"/>
          </a:xfrm>
          <a:blipFill>
            <a:blip r:embed="rId3"/>
            <a:stretch>
              <a:fillRect/>
            </a:stretch>
          </a:blipFill>
        </p:grpSpPr>
        <p:sp>
          <p:nvSpPr>
            <p:cNvPr id="16" name="平行四边形 43"/>
            <p:cNvSpPr/>
            <p:nvPr/>
          </p:nvSpPr>
          <p:spPr>
            <a:xfrm rot="19055090" flipV="1">
              <a:off x="1542330" y="2195623"/>
              <a:ext cx="267628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  <p:sp>
          <p:nvSpPr>
            <p:cNvPr id="17" name="平行四边形 43"/>
            <p:cNvSpPr/>
            <p:nvPr/>
          </p:nvSpPr>
          <p:spPr>
            <a:xfrm rot="2544910">
              <a:off x="1547110" y="2063252"/>
              <a:ext cx="267628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</p:grpSp>
      <p:grpSp>
        <p:nvGrpSpPr>
          <p:cNvPr id="19" name="组合 54"/>
          <p:cNvGrpSpPr/>
          <p:nvPr/>
        </p:nvGrpSpPr>
        <p:grpSpPr bwMode="auto">
          <a:xfrm>
            <a:off x="252280" y="5738731"/>
            <a:ext cx="271463" cy="193675"/>
            <a:chOff x="1542330" y="2063252"/>
            <a:chExt cx="272408" cy="192975"/>
          </a:xfrm>
          <a:blipFill>
            <a:blip r:embed="rId3"/>
            <a:stretch>
              <a:fillRect/>
            </a:stretch>
          </a:blipFill>
        </p:grpSpPr>
        <p:sp>
          <p:nvSpPr>
            <p:cNvPr id="21" name="平行四边形 43"/>
            <p:cNvSpPr/>
            <p:nvPr/>
          </p:nvSpPr>
          <p:spPr>
            <a:xfrm rot="19055090" flipV="1">
              <a:off x="1542330" y="2194539"/>
              <a:ext cx="267628" cy="61688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  <p:sp>
          <p:nvSpPr>
            <p:cNvPr id="22" name="平行四边形 43"/>
            <p:cNvSpPr/>
            <p:nvPr/>
          </p:nvSpPr>
          <p:spPr>
            <a:xfrm rot="2544910">
              <a:off x="1547110" y="2063252"/>
              <a:ext cx="267628" cy="61689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</p:grpSp>
      <p:sp>
        <p:nvSpPr>
          <p:cNvPr id="26" name="矩形 5"/>
          <p:cNvSpPr/>
          <p:nvPr/>
        </p:nvSpPr>
        <p:spPr bwMode="auto">
          <a:xfrm>
            <a:off x="6062895" y="4603063"/>
            <a:ext cx="1234325" cy="557696"/>
          </a:xfrm>
          <a:custGeom>
            <a:avLst/>
            <a:gdLst>
              <a:gd name="connsiteX0" fmla="*/ 660442 w 1846240"/>
              <a:gd name="connsiteY0" fmla="*/ 0 h 545393"/>
              <a:gd name="connsiteX1" fmla="*/ 1415715 w 1846240"/>
              <a:gd name="connsiteY1" fmla="*/ 0 h 545393"/>
              <a:gd name="connsiteX2" fmla="*/ 1415716 w 1846240"/>
              <a:gd name="connsiteY2" fmla="*/ 274 h 545393"/>
              <a:gd name="connsiteX3" fmla="*/ 1846240 w 1846240"/>
              <a:gd name="connsiteY3" fmla="*/ 274 h 545393"/>
              <a:gd name="connsiteX4" fmla="*/ 1846240 w 1846240"/>
              <a:gd name="connsiteY4" fmla="*/ 545393 h 545393"/>
              <a:gd name="connsiteX5" fmla="*/ 1345001 w 1846240"/>
              <a:gd name="connsiteY5" fmla="*/ 545393 h 545393"/>
              <a:gd name="connsiteX6" fmla="*/ 1345001 w 1846240"/>
              <a:gd name="connsiteY6" fmla="*/ 545124 h 545393"/>
              <a:gd name="connsiteX7" fmla="*/ 0 w 1846240"/>
              <a:gd name="connsiteY7" fmla="*/ 540000 h 545393"/>
              <a:gd name="connsiteX8" fmla="*/ 660442 w 1846240"/>
              <a:gd name="connsiteY8" fmla="*/ 0 h 545393"/>
              <a:gd name="connsiteX0-1" fmla="*/ 660442 w 1846240"/>
              <a:gd name="connsiteY0-2" fmla="*/ 0 h 545393"/>
              <a:gd name="connsiteX1-3" fmla="*/ 1415715 w 1846240"/>
              <a:gd name="connsiteY1-4" fmla="*/ 0 h 545393"/>
              <a:gd name="connsiteX2-5" fmla="*/ 1415716 w 1846240"/>
              <a:gd name="connsiteY2-6" fmla="*/ 274 h 545393"/>
              <a:gd name="connsiteX3-7" fmla="*/ 1846240 w 1846240"/>
              <a:gd name="connsiteY3-8" fmla="*/ 274 h 545393"/>
              <a:gd name="connsiteX4-9" fmla="*/ 1846240 w 1846240"/>
              <a:gd name="connsiteY4-10" fmla="*/ 545393 h 545393"/>
              <a:gd name="connsiteX5-11" fmla="*/ 1345001 w 1846240"/>
              <a:gd name="connsiteY5-12" fmla="*/ 545393 h 545393"/>
              <a:gd name="connsiteX6-13" fmla="*/ 1205301 w 1846240"/>
              <a:gd name="connsiteY6-14" fmla="*/ 538774 h 545393"/>
              <a:gd name="connsiteX7-15" fmla="*/ 0 w 1846240"/>
              <a:gd name="connsiteY7-16" fmla="*/ 540000 h 545393"/>
              <a:gd name="connsiteX8-17" fmla="*/ 660442 w 1846240"/>
              <a:gd name="connsiteY8-18" fmla="*/ 0 h 545393"/>
              <a:gd name="connsiteX0-19" fmla="*/ 660442 w 1846240"/>
              <a:gd name="connsiteY0-20" fmla="*/ 0 h 545393"/>
              <a:gd name="connsiteX1-21" fmla="*/ 1415715 w 1846240"/>
              <a:gd name="connsiteY1-22" fmla="*/ 0 h 545393"/>
              <a:gd name="connsiteX2-23" fmla="*/ 1415716 w 1846240"/>
              <a:gd name="connsiteY2-24" fmla="*/ 274 h 545393"/>
              <a:gd name="connsiteX3-25" fmla="*/ 1846240 w 1846240"/>
              <a:gd name="connsiteY3-26" fmla="*/ 274 h 545393"/>
              <a:gd name="connsiteX4-27" fmla="*/ 1846240 w 1846240"/>
              <a:gd name="connsiteY4-28" fmla="*/ 545393 h 545393"/>
              <a:gd name="connsiteX5-29" fmla="*/ 1205301 w 1846240"/>
              <a:gd name="connsiteY5-30" fmla="*/ 538774 h 545393"/>
              <a:gd name="connsiteX6-31" fmla="*/ 0 w 1846240"/>
              <a:gd name="connsiteY6-32" fmla="*/ 540000 h 545393"/>
              <a:gd name="connsiteX7-33" fmla="*/ 660442 w 1846240"/>
              <a:gd name="connsiteY7-34" fmla="*/ 0 h 545393"/>
              <a:gd name="connsiteX0-35" fmla="*/ 660442 w 1846240"/>
              <a:gd name="connsiteY0-36" fmla="*/ 0 h 540000"/>
              <a:gd name="connsiteX1-37" fmla="*/ 1415715 w 1846240"/>
              <a:gd name="connsiteY1-38" fmla="*/ 0 h 540000"/>
              <a:gd name="connsiteX2-39" fmla="*/ 1415716 w 1846240"/>
              <a:gd name="connsiteY2-40" fmla="*/ 274 h 540000"/>
              <a:gd name="connsiteX3-41" fmla="*/ 1846240 w 1846240"/>
              <a:gd name="connsiteY3-42" fmla="*/ 274 h 540000"/>
              <a:gd name="connsiteX4-43" fmla="*/ 1205301 w 1846240"/>
              <a:gd name="connsiteY4-44" fmla="*/ 538774 h 540000"/>
              <a:gd name="connsiteX5-45" fmla="*/ 0 w 1846240"/>
              <a:gd name="connsiteY5-46" fmla="*/ 540000 h 540000"/>
              <a:gd name="connsiteX6-47" fmla="*/ 660442 w 1846240"/>
              <a:gd name="connsiteY6-48" fmla="*/ 0 h 540000"/>
              <a:gd name="connsiteX0-49" fmla="*/ 660442 w 1415716"/>
              <a:gd name="connsiteY0-50" fmla="*/ 0 h 540000"/>
              <a:gd name="connsiteX1-51" fmla="*/ 1415715 w 1415716"/>
              <a:gd name="connsiteY1-52" fmla="*/ 0 h 540000"/>
              <a:gd name="connsiteX2-53" fmla="*/ 1415716 w 1415716"/>
              <a:gd name="connsiteY2-54" fmla="*/ 274 h 540000"/>
              <a:gd name="connsiteX3-55" fmla="*/ 1205301 w 1415716"/>
              <a:gd name="connsiteY3-56" fmla="*/ 538774 h 540000"/>
              <a:gd name="connsiteX4-57" fmla="*/ 0 w 1415716"/>
              <a:gd name="connsiteY4-58" fmla="*/ 540000 h 540000"/>
              <a:gd name="connsiteX5-59" fmla="*/ 660442 w 1415716"/>
              <a:gd name="connsiteY5-60" fmla="*/ 0 h 540000"/>
              <a:gd name="connsiteX0-61" fmla="*/ 660442 w 1415715"/>
              <a:gd name="connsiteY0-62" fmla="*/ 6076 h 546076"/>
              <a:gd name="connsiteX1-63" fmla="*/ 1415715 w 1415715"/>
              <a:gd name="connsiteY1-64" fmla="*/ 6076 h 546076"/>
              <a:gd name="connsiteX2-65" fmla="*/ 1199816 w 1415715"/>
              <a:gd name="connsiteY2-66" fmla="*/ 0 h 546076"/>
              <a:gd name="connsiteX3-67" fmla="*/ 1205301 w 1415715"/>
              <a:gd name="connsiteY3-68" fmla="*/ 544850 h 546076"/>
              <a:gd name="connsiteX4-69" fmla="*/ 0 w 1415715"/>
              <a:gd name="connsiteY4-70" fmla="*/ 546076 h 546076"/>
              <a:gd name="connsiteX5-71" fmla="*/ 660442 w 1415715"/>
              <a:gd name="connsiteY5-72" fmla="*/ 6076 h 546076"/>
              <a:gd name="connsiteX0-73" fmla="*/ 660442 w 1205301"/>
              <a:gd name="connsiteY0-74" fmla="*/ 6076 h 546076"/>
              <a:gd name="connsiteX1-75" fmla="*/ 1199816 w 1205301"/>
              <a:gd name="connsiteY1-76" fmla="*/ 0 h 546076"/>
              <a:gd name="connsiteX2-77" fmla="*/ 1205301 w 1205301"/>
              <a:gd name="connsiteY2-78" fmla="*/ 544850 h 546076"/>
              <a:gd name="connsiteX3-79" fmla="*/ 0 w 1205301"/>
              <a:gd name="connsiteY3-80" fmla="*/ 546076 h 546076"/>
              <a:gd name="connsiteX4-81" fmla="*/ 660442 w 1205301"/>
              <a:gd name="connsiteY4-82" fmla="*/ 6076 h 546076"/>
              <a:gd name="connsiteX0-83" fmla="*/ 660442 w 1219002"/>
              <a:gd name="connsiteY0-84" fmla="*/ 6076 h 546076"/>
              <a:gd name="connsiteX1-85" fmla="*/ 1218866 w 1219002"/>
              <a:gd name="connsiteY1-86" fmla="*/ 0 h 546076"/>
              <a:gd name="connsiteX2-87" fmla="*/ 1205301 w 1219002"/>
              <a:gd name="connsiteY2-88" fmla="*/ 544850 h 546076"/>
              <a:gd name="connsiteX3-89" fmla="*/ 0 w 1219002"/>
              <a:gd name="connsiteY3-90" fmla="*/ 546076 h 546076"/>
              <a:gd name="connsiteX4-91" fmla="*/ 660442 w 1219002"/>
              <a:gd name="connsiteY4-92" fmla="*/ 6076 h 546076"/>
              <a:gd name="connsiteX0-93" fmla="*/ 660442 w 1219310"/>
              <a:gd name="connsiteY0-94" fmla="*/ 6076 h 551200"/>
              <a:gd name="connsiteX1-95" fmla="*/ 1218866 w 1219310"/>
              <a:gd name="connsiteY1-96" fmla="*/ 0 h 551200"/>
              <a:gd name="connsiteX2-97" fmla="*/ 1218001 w 1219310"/>
              <a:gd name="connsiteY2-98" fmla="*/ 551200 h 551200"/>
              <a:gd name="connsiteX3-99" fmla="*/ 0 w 1219310"/>
              <a:gd name="connsiteY3-100" fmla="*/ 546076 h 551200"/>
              <a:gd name="connsiteX4-101" fmla="*/ 660442 w 1219310"/>
              <a:gd name="connsiteY4-102" fmla="*/ 6076 h 551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310" h="551200">
                <a:moveTo>
                  <a:pt x="660442" y="6076"/>
                </a:moveTo>
                <a:lnTo>
                  <a:pt x="1218866" y="0"/>
                </a:lnTo>
                <a:cubicBezTo>
                  <a:pt x="1220694" y="181617"/>
                  <a:pt x="1216173" y="369583"/>
                  <a:pt x="1218001" y="551200"/>
                </a:cubicBezTo>
                <a:lnTo>
                  <a:pt x="0" y="546076"/>
                </a:lnTo>
                <a:lnTo>
                  <a:pt x="660442" y="607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27" name="Picture 3"/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" r="7205" b="57680"/>
          <a:stretch>
            <a:fillRect/>
          </a:stretch>
        </p:blipFill>
        <p:spPr bwMode="auto">
          <a:xfrm rot="8446870" flipH="1">
            <a:off x="5432875" y="4851911"/>
            <a:ext cx="2040482" cy="45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9" name="上箭头 3"/>
          <p:cNvSpPr/>
          <p:nvPr/>
        </p:nvSpPr>
        <p:spPr bwMode="auto">
          <a:xfrm flipV="1">
            <a:off x="7101144" y="5151116"/>
            <a:ext cx="938602" cy="1235933"/>
          </a:xfrm>
          <a:custGeom>
            <a:avLst/>
            <a:gdLst>
              <a:gd name="connsiteX0" fmla="*/ 0 w 927699"/>
              <a:gd name="connsiteY0" fmla="*/ 456864 h 1220846"/>
              <a:gd name="connsiteX1" fmla="*/ 463850 w 927699"/>
              <a:gd name="connsiteY1" fmla="*/ 0 h 1220846"/>
              <a:gd name="connsiteX2" fmla="*/ 927699 w 927699"/>
              <a:gd name="connsiteY2" fmla="*/ 456864 h 1220846"/>
              <a:gd name="connsiteX3" fmla="*/ 737655 w 927699"/>
              <a:gd name="connsiteY3" fmla="*/ 456864 h 1220846"/>
              <a:gd name="connsiteX4" fmla="*/ 737655 w 927699"/>
              <a:gd name="connsiteY4" fmla="*/ 1220846 h 1220846"/>
              <a:gd name="connsiteX5" fmla="*/ 190044 w 927699"/>
              <a:gd name="connsiteY5" fmla="*/ 1220846 h 1220846"/>
              <a:gd name="connsiteX6" fmla="*/ 190044 w 927699"/>
              <a:gd name="connsiteY6" fmla="*/ 456864 h 1220846"/>
              <a:gd name="connsiteX7" fmla="*/ 0 w 927699"/>
              <a:gd name="connsiteY7" fmla="*/ 456864 h 1220846"/>
              <a:gd name="connsiteX0-1" fmla="*/ 0 w 927699"/>
              <a:gd name="connsiteY0-2" fmla="*/ 456864 h 1220846"/>
              <a:gd name="connsiteX1-3" fmla="*/ 463850 w 927699"/>
              <a:gd name="connsiteY1-4" fmla="*/ 0 h 1220846"/>
              <a:gd name="connsiteX2-5" fmla="*/ 927699 w 927699"/>
              <a:gd name="connsiteY2-6" fmla="*/ 456864 h 1220846"/>
              <a:gd name="connsiteX3-7" fmla="*/ 847745 w 927699"/>
              <a:gd name="connsiteY3-8" fmla="*/ 455203 h 1220846"/>
              <a:gd name="connsiteX4-9" fmla="*/ 737655 w 927699"/>
              <a:gd name="connsiteY4-10" fmla="*/ 456864 h 1220846"/>
              <a:gd name="connsiteX5-11" fmla="*/ 737655 w 927699"/>
              <a:gd name="connsiteY5-12" fmla="*/ 1220846 h 1220846"/>
              <a:gd name="connsiteX6-13" fmla="*/ 190044 w 927699"/>
              <a:gd name="connsiteY6-14" fmla="*/ 1220846 h 1220846"/>
              <a:gd name="connsiteX7-15" fmla="*/ 190044 w 927699"/>
              <a:gd name="connsiteY7-16" fmla="*/ 456864 h 1220846"/>
              <a:gd name="connsiteX8" fmla="*/ 0 w 927699"/>
              <a:gd name="connsiteY8" fmla="*/ 456864 h 1220846"/>
              <a:gd name="connsiteX0-17" fmla="*/ 0 w 927699"/>
              <a:gd name="connsiteY0-18" fmla="*/ 456864 h 1220846"/>
              <a:gd name="connsiteX1-19" fmla="*/ 463850 w 927699"/>
              <a:gd name="connsiteY1-20" fmla="*/ 0 h 1220846"/>
              <a:gd name="connsiteX2-21" fmla="*/ 927699 w 927699"/>
              <a:gd name="connsiteY2-22" fmla="*/ 456864 h 1220846"/>
              <a:gd name="connsiteX3-23" fmla="*/ 873939 w 927699"/>
              <a:gd name="connsiteY3-24" fmla="*/ 493303 h 1220846"/>
              <a:gd name="connsiteX4-25" fmla="*/ 737655 w 927699"/>
              <a:gd name="connsiteY4-26" fmla="*/ 456864 h 1220846"/>
              <a:gd name="connsiteX5-27" fmla="*/ 737655 w 927699"/>
              <a:gd name="connsiteY5-28" fmla="*/ 1220846 h 1220846"/>
              <a:gd name="connsiteX6-29" fmla="*/ 190044 w 927699"/>
              <a:gd name="connsiteY6-30" fmla="*/ 1220846 h 1220846"/>
              <a:gd name="connsiteX7-31" fmla="*/ 190044 w 927699"/>
              <a:gd name="connsiteY7-32" fmla="*/ 456864 h 1220846"/>
              <a:gd name="connsiteX8-33" fmla="*/ 0 w 927699"/>
              <a:gd name="connsiteY8-34" fmla="*/ 456864 h 1220846"/>
              <a:gd name="connsiteX0-35" fmla="*/ 0 w 927699"/>
              <a:gd name="connsiteY0-36" fmla="*/ 456864 h 1220846"/>
              <a:gd name="connsiteX1-37" fmla="*/ 463850 w 927699"/>
              <a:gd name="connsiteY1-38" fmla="*/ 0 h 1220846"/>
              <a:gd name="connsiteX2-39" fmla="*/ 927699 w 927699"/>
              <a:gd name="connsiteY2-40" fmla="*/ 456864 h 1220846"/>
              <a:gd name="connsiteX3-41" fmla="*/ 873939 w 927699"/>
              <a:gd name="connsiteY3-42" fmla="*/ 493303 h 1220846"/>
              <a:gd name="connsiteX4-43" fmla="*/ 735274 w 927699"/>
              <a:gd name="connsiteY4-44" fmla="*/ 411620 h 1220846"/>
              <a:gd name="connsiteX5-45" fmla="*/ 737655 w 927699"/>
              <a:gd name="connsiteY5-46" fmla="*/ 1220846 h 1220846"/>
              <a:gd name="connsiteX6-47" fmla="*/ 190044 w 927699"/>
              <a:gd name="connsiteY6-48" fmla="*/ 1220846 h 1220846"/>
              <a:gd name="connsiteX7-49" fmla="*/ 190044 w 927699"/>
              <a:gd name="connsiteY7-50" fmla="*/ 456864 h 1220846"/>
              <a:gd name="connsiteX8-51" fmla="*/ 0 w 927699"/>
              <a:gd name="connsiteY8-52" fmla="*/ 456864 h 1220846"/>
              <a:gd name="connsiteX0-53" fmla="*/ 0 w 927699"/>
              <a:gd name="connsiteY0-54" fmla="*/ 456864 h 1220846"/>
              <a:gd name="connsiteX1-55" fmla="*/ 463850 w 927699"/>
              <a:gd name="connsiteY1-56" fmla="*/ 0 h 1220846"/>
              <a:gd name="connsiteX2-57" fmla="*/ 927699 w 927699"/>
              <a:gd name="connsiteY2-58" fmla="*/ 456864 h 1220846"/>
              <a:gd name="connsiteX3-59" fmla="*/ 873939 w 927699"/>
              <a:gd name="connsiteY3-60" fmla="*/ 493303 h 1220846"/>
              <a:gd name="connsiteX4-61" fmla="*/ 720987 w 927699"/>
              <a:gd name="connsiteY4-62" fmla="*/ 394951 h 1220846"/>
              <a:gd name="connsiteX5-63" fmla="*/ 737655 w 927699"/>
              <a:gd name="connsiteY5-64" fmla="*/ 1220846 h 1220846"/>
              <a:gd name="connsiteX6-65" fmla="*/ 190044 w 927699"/>
              <a:gd name="connsiteY6-66" fmla="*/ 1220846 h 1220846"/>
              <a:gd name="connsiteX7-67" fmla="*/ 190044 w 927699"/>
              <a:gd name="connsiteY7-68" fmla="*/ 456864 h 1220846"/>
              <a:gd name="connsiteX8-69" fmla="*/ 0 w 927699"/>
              <a:gd name="connsiteY8-70" fmla="*/ 456864 h 1220846"/>
              <a:gd name="connsiteX0-71" fmla="*/ 0 w 927699"/>
              <a:gd name="connsiteY0-72" fmla="*/ 456864 h 1220846"/>
              <a:gd name="connsiteX1-73" fmla="*/ 463850 w 927699"/>
              <a:gd name="connsiteY1-74" fmla="*/ 0 h 1220846"/>
              <a:gd name="connsiteX2-75" fmla="*/ 927699 w 927699"/>
              <a:gd name="connsiteY2-76" fmla="*/ 456864 h 1220846"/>
              <a:gd name="connsiteX3-77" fmla="*/ 873939 w 927699"/>
              <a:gd name="connsiteY3-78" fmla="*/ 493303 h 1220846"/>
              <a:gd name="connsiteX4-79" fmla="*/ 740037 w 927699"/>
              <a:gd name="connsiteY4-80" fmla="*/ 416383 h 1220846"/>
              <a:gd name="connsiteX5-81" fmla="*/ 737655 w 927699"/>
              <a:gd name="connsiteY5-82" fmla="*/ 1220846 h 1220846"/>
              <a:gd name="connsiteX6-83" fmla="*/ 190044 w 927699"/>
              <a:gd name="connsiteY6-84" fmla="*/ 1220846 h 1220846"/>
              <a:gd name="connsiteX7-85" fmla="*/ 190044 w 927699"/>
              <a:gd name="connsiteY7-86" fmla="*/ 456864 h 1220846"/>
              <a:gd name="connsiteX8-87" fmla="*/ 0 w 927699"/>
              <a:gd name="connsiteY8-88" fmla="*/ 456864 h 1220846"/>
              <a:gd name="connsiteX0-89" fmla="*/ 0 w 938009"/>
              <a:gd name="connsiteY0-90" fmla="*/ 456864 h 1220846"/>
              <a:gd name="connsiteX1-91" fmla="*/ 463850 w 938009"/>
              <a:gd name="connsiteY1-92" fmla="*/ 0 h 1220846"/>
              <a:gd name="connsiteX2-93" fmla="*/ 927699 w 938009"/>
              <a:gd name="connsiteY2-94" fmla="*/ 456864 h 1220846"/>
              <a:gd name="connsiteX3-95" fmla="*/ 873939 w 938009"/>
              <a:gd name="connsiteY3-96" fmla="*/ 493303 h 1220846"/>
              <a:gd name="connsiteX4-97" fmla="*/ 740037 w 938009"/>
              <a:gd name="connsiteY4-98" fmla="*/ 416383 h 1220846"/>
              <a:gd name="connsiteX5-99" fmla="*/ 737655 w 938009"/>
              <a:gd name="connsiteY5-100" fmla="*/ 1220846 h 1220846"/>
              <a:gd name="connsiteX6-101" fmla="*/ 190044 w 938009"/>
              <a:gd name="connsiteY6-102" fmla="*/ 1220846 h 1220846"/>
              <a:gd name="connsiteX7-103" fmla="*/ 190044 w 938009"/>
              <a:gd name="connsiteY7-104" fmla="*/ 456864 h 1220846"/>
              <a:gd name="connsiteX8-105" fmla="*/ 0 w 938009"/>
              <a:gd name="connsiteY8-106" fmla="*/ 456864 h 1220846"/>
              <a:gd name="connsiteX0-107" fmla="*/ 0 w 927699"/>
              <a:gd name="connsiteY0-108" fmla="*/ 456864 h 1220846"/>
              <a:gd name="connsiteX1-109" fmla="*/ 463850 w 927699"/>
              <a:gd name="connsiteY1-110" fmla="*/ 0 h 1220846"/>
              <a:gd name="connsiteX2-111" fmla="*/ 927699 w 927699"/>
              <a:gd name="connsiteY2-112" fmla="*/ 456864 h 1220846"/>
              <a:gd name="connsiteX3-113" fmla="*/ 873939 w 927699"/>
              <a:gd name="connsiteY3-114" fmla="*/ 493303 h 1220846"/>
              <a:gd name="connsiteX4-115" fmla="*/ 740037 w 927699"/>
              <a:gd name="connsiteY4-116" fmla="*/ 416383 h 1220846"/>
              <a:gd name="connsiteX5-117" fmla="*/ 737655 w 927699"/>
              <a:gd name="connsiteY5-118" fmla="*/ 1220846 h 1220846"/>
              <a:gd name="connsiteX6-119" fmla="*/ 190044 w 927699"/>
              <a:gd name="connsiteY6-120" fmla="*/ 1220846 h 1220846"/>
              <a:gd name="connsiteX7-121" fmla="*/ 190044 w 927699"/>
              <a:gd name="connsiteY7-122" fmla="*/ 456864 h 1220846"/>
              <a:gd name="connsiteX8-123" fmla="*/ 0 w 927699"/>
              <a:gd name="connsiteY8-124" fmla="*/ 456864 h 1220846"/>
              <a:gd name="connsiteX0-125" fmla="*/ 0 w 938796"/>
              <a:gd name="connsiteY0-126" fmla="*/ 456864 h 1220846"/>
              <a:gd name="connsiteX1-127" fmla="*/ 463850 w 938796"/>
              <a:gd name="connsiteY1-128" fmla="*/ 0 h 1220846"/>
              <a:gd name="connsiteX2-129" fmla="*/ 927699 w 938796"/>
              <a:gd name="connsiteY2-130" fmla="*/ 456864 h 1220846"/>
              <a:gd name="connsiteX3-131" fmla="*/ 873939 w 938796"/>
              <a:gd name="connsiteY3-132" fmla="*/ 493303 h 1220846"/>
              <a:gd name="connsiteX4-133" fmla="*/ 740037 w 938796"/>
              <a:gd name="connsiteY4-134" fmla="*/ 416383 h 1220846"/>
              <a:gd name="connsiteX5-135" fmla="*/ 737655 w 938796"/>
              <a:gd name="connsiteY5-136" fmla="*/ 1220846 h 1220846"/>
              <a:gd name="connsiteX6-137" fmla="*/ 190044 w 938796"/>
              <a:gd name="connsiteY6-138" fmla="*/ 1220846 h 1220846"/>
              <a:gd name="connsiteX7-139" fmla="*/ 190044 w 938796"/>
              <a:gd name="connsiteY7-140" fmla="*/ 456864 h 1220846"/>
              <a:gd name="connsiteX8-141" fmla="*/ 0 w 938796"/>
              <a:gd name="connsiteY8-142" fmla="*/ 456864 h 1220846"/>
              <a:gd name="connsiteX0-143" fmla="*/ 0 w 927699"/>
              <a:gd name="connsiteY0-144" fmla="*/ 456864 h 1220846"/>
              <a:gd name="connsiteX1-145" fmla="*/ 463850 w 927699"/>
              <a:gd name="connsiteY1-146" fmla="*/ 0 h 1220846"/>
              <a:gd name="connsiteX2-147" fmla="*/ 927699 w 927699"/>
              <a:gd name="connsiteY2-148" fmla="*/ 456864 h 1220846"/>
              <a:gd name="connsiteX3-149" fmla="*/ 873939 w 927699"/>
              <a:gd name="connsiteY3-150" fmla="*/ 493303 h 1220846"/>
              <a:gd name="connsiteX4-151" fmla="*/ 740037 w 927699"/>
              <a:gd name="connsiteY4-152" fmla="*/ 416383 h 1220846"/>
              <a:gd name="connsiteX5-153" fmla="*/ 737655 w 927699"/>
              <a:gd name="connsiteY5-154" fmla="*/ 1220846 h 1220846"/>
              <a:gd name="connsiteX6-155" fmla="*/ 190044 w 927699"/>
              <a:gd name="connsiteY6-156" fmla="*/ 1220846 h 1220846"/>
              <a:gd name="connsiteX7-157" fmla="*/ 190044 w 927699"/>
              <a:gd name="connsiteY7-158" fmla="*/ 456864 h 1220846"/>
              <a:gd name="connsiteX8-159" fmla="*/ 0 w 927699"/>
              <a:gd name="connsiteY8-160" fmla="*/ 456864 h 1220846"/>
              <a:gd name="connsiteX0-161" fmla="*/ 0 w 927699"/>
              <a:gd name="connsiteY0-162" fmla="*/ 456864 h 1220846"/>
              <a:gd name="connsiteX1-163" fmla="*/ 463850 w 927699"/>
              <a:gd name="connsiteY1-164" fmla="*/ 0 h 1220846"/>
              <a:gd name="connsiteX2-165" fmla="*/ 927699 w 927699"/>
              <a:gd name="connsiteY2-166" fmla="*/ 456864 h 1220846"/>
              <a:gd name="connsiteX3-167" fmla="*/ 873939 w 927699"/>
              <a:gd name="connsiteY3-168" fmla="*/ 493303 h 1220846"/>
              <a:gd name="connsiteX4-169" fmla="*/ 740037 w 927699"/>
              <a:gd name="connsiteY4-170" fmla="*/ 416383 h 1220846"/>
              <a:gd name="connsiteX5-171" fmla="*/ 737655 w 927699"/>
              <a:gd name="connsiteY5-172" fmla="*/ 1220846 h 1220846"/>
              <a:gd name="connsiteX6-173" fmla="*/ 190044 w 927699"/>
              <a:gd name="connsiteY6-174" fmla="*/ 1220846 h 1220846"/>
              <a:gd name="connsiteX7-175" fmla="*/ 190044 w 927699"/>
              <a:gd name="connsiteY7-176" fmla="*/ 456864 h 1220846"/>
              <a:gd name="connsiteX8-177" fmla="*/ 0 w 927699"/>
              <a:gd name="connsiteY8-178" fmla="*/ 456864 h 1220846"/>
              <a:gd name="connsiteX0-179" fmla="*/ 0 w 927699"/>
              <a:gd name="connsiteY0-180" fmla="*/ 456864 h 1220846"/>
              <a:gd name="connsiteX1-181" fmla="*/ 463850 w 927699"/>
              <a:gd name="connsiteY1-182" fmla="*/ 0 h 1220846"/>
              <a:gd name="connsiteX2-183" fmla="*/ 927699 w 927699"/>
              <a:gd name="connsiteY2-184" fmla="*/ 456864 h 1220846"/>
              <a:gd name="connsiteX3-185" fmla="*/ 873939 w 927699"/>
              <a:gd name="connsiteY3-186" fmla="*/ 493303 h 1220846"/>
              <a:gd name="connsiteX4-187" fmla="*/ 740037 w 927699"/>
              <a:gd name="connsiteY4-188" fmla="*/ 416383 h 1220846"/>
              <a:gd name="connsiteX5-189" fmla="*/ 737655 w 927699"/>
              <a:gd name="connsiteY5-190" fmla="*/ 1220846 h 1220846"/>
              <a:gd name="connsiteX6-191" fmla="*/ 190044 w 927699"/>
              <a:gd name="connsiteY6-192" fmla="*/ 1220846 h 1220846"/>
              <a:gd name="connsiteX7-193" fmla="*/ 190044 w 927699"/>
              <a:gd name="connsiteY7-194" fmla="*/ 456864 h 1220846"/>
              <a:gd name="connsiteX8-195" fmla="*/ 0 w 927699"/>
              <a:gd name="connsiteY8-196" fmla="*/ 456864 h 1220846"/>
              <a:gd name="connsiteX0-197" fmla="*/ 0 w 927699"/>
              <a:gd name="connsiteY0-198" fmla="*/ 456864 h 1220846"/>
              <a:gd name="connsiteX1-199" fmla="*/ 463850 w 927699"/>
              <a:gd name="connsiteY1-200" fmla="*/ 0 h 1220846"/>
              <a:gd name="connsiteX2-201" fmla="*/ 927699 w 927699"/>
              <a:gd name="connsiteY2-202" fmla="*/ 456864 h 1220846"/>
              <a:gd name="connsiteX3-203" fmla="*/ 873939 w 927699"/>
              <a:gd name="connsiteY3-204" fmla="*/ 493303 h 1220846"/>
              <a:gd name="connsiteX4-205" fmla="*/ 740037 w 927699"/>
              <a:gd name="connsiteY4-206" fmla="*/ 416383 h 1220846"/>
              <a:gd name="connsiteX5-207" fmla="*/ 737655 w 927699"/>
              <a:gd name="connsiteY5-208" fmla="*/ 1220846 h 1220846"/>
              <a:gd name="connsiteX6-209" fmla="*/ 190044 w 927699"/>
              <a:gd name="connsiteY6-210" fmla="*/ 1220846 h 1220846"/>
              <a:gd name="connsiteX7-211" fmla="*/ 190044 w 927699"/>
              <a:gd name="connsiteY7-212" fmla="*/ 456864 h 1220846"/>
              <a:gd name="connsiteX8-213" fmla="*/ 0 w 927699"/>
              <a:gd name="connsiteY8-214" fmla="*/ 456864 h 1220846"/>
              <a:gd name="connsiteX0-215" fmla="*/ 0 w 927699"/>
              <a:gd name="connsiteY0-216" fmla="*/ 456864 h 1220846"/>
              <a:gd name="connsiteX1-217" fmla="*/ 463850 w 927699"/>
              <a:gd name="connsiteY1-218" fmla="*/ 0 h 1220846"/>
              <a:gd name="connsiteX2-219" fmla="*/ 927699 w 927699"/>
              <a:gd name="connsiteY2-220" fmla="*/ 456864 h 1220846"/>
              <a:gd name="connsiteX3-221" fmla="*/ 873939 w 927699"/>
              <a:gd name="connsiteY3-222" fmla="*/ 493303 h 1220846"/>
              <a:gd name="connsiteX4-223" fmla="*/ 740037 w 927699"/>
              <a:gd name="connsiteY4-224" fmla="*/ 416383 h 1220846"/>
              <a:gd name="connsiteX5-225" fmla="*/ 737655 w 927699"/>
              <a:gd name="connsiteY5-226" fmla="*/ 1220846 h 1220846"/>
              <a:gd name="connsiteX6-227" fmla="*/ 190044 w 927699"/>
              <a:gd name="connsiteY6-228" fmla="*/ 1220846 h 1220846"/>
              <a:gd name="connsiteX7-229" fmla="*/ 190044 w 927699"/>
              <a:gd name="connsiteY7-230" fmla="*/ 456864 h 1220846"/>
              <a:gd name="connsiteX8-231" fmla="*/ 0 w 927699"/>
              <a:gd name="connsiteY8-232" fmla="*/ 456864 h 1220846"/>
              <a:gd name="connsiteX0-233" fmla="*/ 0 w 927699"/>
              <a:gd name="connsiteY0-234" fmla="*/ 456864 h 1220846"/>
              <a:gd name="connsiteX1-235" fmla="*/ 463850 w 927699"/>
              <a:gd name="connsiteY1-236" fmla="*/ 0 h 1220846"/>
              <a:gd name="connsiteX2-237" fmla="*/ 927699 w 927699"/>
              <a:gd name="connsiteY2-238" fmla="*/ 456864 h 1220846"/>
              <a:gd name="connsiteX3-239" fmla="*/ 873939 w 927699"/>
              <a:gd name="connsiteY3-240" fmla="*/ 493303 h 1220846"/>
              <a:gd name="connsiteX4-241" fmla="*/ 740037 w 927699"/>
              <a:gd name="connsiteY4-242" fmla="*/ 416383 h 1220846"/>
              <a:gd name="connsiteX5-243" fmla="*/ 737655 w 927699"/>
              <a:gd name="connsiteY5-244" fmla="*/ 1220846 h 1220846"/>
              <a:gd name="connsiteX6-245" fmla="*/ 190044 w 927699"/>
              <a:gd name="connsiteY6-246" fmla="*/ 1220846 h 1220846"/>
              <a:gd name="connsiteX7-247" fmla="*/ 190044 w 927699"/>
              <a:gd name="connsiteY7-248" fmla="*/ 456864 h 1220846"/>
              <a:gd name="connsiteX8-249" fmla="*/ 0 w 927699"/>
              <a:gd name="connsiteY8-250" fmla="*/ 456864 h 1220846"/>
              <a:gd name="connsiteX0-251" fmla="*/ 0 w 927699"/>
              <a:gd name="connsiteY0-252" fmla="*/ 456864 h 1220846"/>
              <a:gd name="connsiteX1-253" fmla="*/ 463850 w 927699"/>
              <a:gd name="connsiteY1-254" fmla="*/ 0 h 1220846"/>
              <a:gd name="connsiteX2-255" fmla="*/ 927699 w 927699"/>
              <a:gd name="connsiteY2-256" fmla="*/ 456864 h 1220846"/>
              <a:gd name="connsiteX3-257" fmla="*/ 873939 w 927699"/>
              <a:gd name="connsiteY3-258" fmla="*/ 493303 h 1220846"/>
              <a:gd name="connsiteX4-259" fmla="*/ 740037 w 927699"/>
              <a:gd name="connsiteY4-260" fmla="*/ 416383 h 1220846"/>
              <a:gd name="connsiteX5-261" fmla="*/ 737655 w 927699"/>
              <a:gd name="connsiteY5-262" fmla="*/ 1220846 h 1220846"/>
              <a:gd name="connsiteX6-263" fmla="*/ 190044 w 927699"/>
              <a:gd name="connsiteY6-264" fmla="*/ 1220846 h 1220846"/>
              <a:gd name="connsiteX7-265" fmla="*/ 190044 w 927699"/>
              <a:gd name="connsiteY7-266" fmla="*/ 414002 h 1220846"/>
              <a:gd name="connsiteX8-267" fmla="*/ 0 w 927699"/>
              <a:gd name="connsiteY8-268" fmla="*/ 456864 h 1220846"/>
              <a:gd name="connsiteX0-269" fmla="*/ 0 w 927699"/>
              <a:gd name="connsiteY0-270" fmla="*/ 456864 h 1220846"/>
              <a:gd name="connsiteX1-271" fmla="*/ 463850 w 927699"/>
              <a:gd name="connsiteY1-272" fmla="*/ 0 h 1220846"/>
              <a:gd name="connsiteX2-273" fmla="*/ 927699 w 927699"/>
              <a:gd name="connsiteY2-274" fmla="*/ 456864 h 1220846"/>
              <a:gd name="connsiteX3-275" fmla="*/ 873939 w 927699"/>
              <a:gd name="connsiteY3-276" fmla="*/ 493303 h 1220846"/>
              <a:gd name="connsiteX4-277" fmla="*/ 740037 w 927699"/>
              <a:gd name="connsiteY4-278" fmla="*/ 416383 h 1220846"/>
              <a:gd name="connsiteX5-279" fmla="*/ 737655 w 927699"/>
              <a:gd name="connsiteY5-280" fmla="*/ 1220846 h 1220846"/>
              <a:gd name="connsiteX6-281" fmla="*/ 190044 w 927699"/>
              <a:gd name="connsiteY6-282" fmla="*/ 1220846 h 1220846"/>
              <a:gd name="connsiteX7-283" fmla="*/ 201951 w 927699"/>
              <a:gd name="connsiteY7-284" fmla="*/ 411621 h 1220846"/>
              <a:gd name="connsiteX8-285" fmla="*/ 0 w 927699"/>
              <a:gd name="connsiteY8-286" fmla="*/ 456864 h 1220846"/>
              <a:gd name="connsiteX0-287" fmla="*/ 0 w 927699"/>
              <a:gd name="connsiteY0-288" fmla="*/ 456864 h 1220846"/>
              <a:gd name="connsiteX1-289" fmla="*/ 463850 w 927699"/>
              <a:gd name="connsiteY1-290" fmla="*/ 0 h 1220846"/>
              <a:gd name="connsiteX2-291" fmla="*/ 927699 w 927699"/>
              <a:gd name="connsiteY2-292" fmla="*/ 456864 h 1220846"/>
              <a:gd name="connsiteX3-293" fmla="*/ 873939 w 927699"/>
              <a:gd name="connsiteY3-294" fmla="*/ 493303 h 1220846"/>
              <a:gd name="connsiteX4-295" fmla="*/ 740037 w 927699"/>
              <a:gd name="connsiteY4-296" fmla="*/ 416383 h 1220846"/>
              <a:gd name="connsiteX5-297" fmla="*/ 737655 w 927699"/>
              <a:gd name="connsiteY5-298" fmla="*/ 1220846 h 1220846"/>
              <a:gd name="connsiteX6-299" fmla="*/ 190044 w 927699"/>
              <a:gd name="connsiteY6-300" fmla="*/ 1220846 h 1220846"/>
              <a:gd name="connsiteX7-301" fmla="*/ 185282 w 927699"/>
              <a:gd name="connsiteY7-302" fmla="*/ 418765 h 1220846"/>
              <a:gd name="connsiteX8-303" fmla="*/ 0 w 927699"/>
              <a:gd name="connsiteY8-304" fmla="*/ 456864 h 1220846"/>
              <a:gd name="connsiteX0-305" fmla="*/ 0 w 927699"/>
              <a:gd name="connsiteY0-306" fmla="*/ 456864 h 1220846"/>
              <a:gd name="connsiteX1-307" fmla="*/ 463850 w 927699"/>
              <a:gd name="connsiteY1-308" fmla="*/ 0 h 1220846"/>
              <a:gd name="connsiteX2-309" fmla="*/ 927699 w 927699"/>
              <a:gd name="connsiteY2-310" fmla="*/ 456864 h 1220846"/>
              <a:gd name="connsiteX3-311" fmla="*/ 873939 w 927699"/>
              <a:gd name="connsiteY3-312" fmla="*/ 493303 h 1220846"/>
              <a:gd name="connsiteX4-313" fmla="*/ 740037 w 927699"/>
              <a:gd name="connsiteY4-314" fmla="*/ 416383 h 1220846"/>
              <a:gd name="connsiteX5-315" fmla="*/ 737655 w 927699"/>
              <a:gd name="connsiteY5-316" fmla="*/ 1220846 h 1220846"/>
              <a:gd name="connsiteX6-317" fmla="*/ 190044 w 927699"/>
              <a:gd name="connsiteY6-318" fmla="*/ 1220846 h 1220846"/>
              <a:gd name="connsiteX7-319" fmla="*/ 185282 w 927699"/>
              <a:gd name="connsiteY7-320" fmla="*/ 418765 h 1220846"/>
              <a:gd name="connsiteX8-321" fmla="*/ 59551 w 927699"/>
              <a:gd name="connsiteY8-322" fmla="*/ 445678 h 1220846"/>
              <a:gd name="connsiteX9" fmla="*/ 0 w 927699"/>
              <a:gd name="connsiteY9" fmla="*/ 456864 h 1220846"/>
              <a:gd name="connsiteX0-323" fmla="*/ 0 w 927699"/>
              <a:gd name="connsiteY0-324" fmla="*/ 456864 h 1220846"/>
              <a:gd name="connsiteX1-325" fmla="*/ 463850 w 927699"/>
              <a:gd name="connsiteY1-326" fmla="*/ 0 h 1220846"/>
              <a:gd name="connsiteX2-327" fmla="*/ 927699 w 927699"/>
              <a:gd name="connsiteY2-328" fmla="*/ 456864 h 1220846"/>
              <a:gd name="connsiteX3-329" fmla="*/ 873939 w 927699"/>
              <a:gd name="connsiteY3-330" fmla="*/ 493303 h 1220846"/>
              <a:gd name="connsiteX4-331" fmla="*/ 740037 w 927699"/>
              <a:gd name="connsiteY4-332" fmla="*/ 416383 h 1220846"/>
              <a:gd name="connsiteX5-333" fmla="*/ 737655 w 927699"/>
              <a:gd name="connsiteY5-334" fmla="*/ 1220846 h 1220846"/>
              <a:gd name="connsiteX6-335" fmla="*/ 190044 w 927699"/>
              <a:gd name="connsiteY6-336" fmla="*/ 1220846 h 1220846"/>
              <a:gd name="connsiteX7-337" fmla="*/ 185282 w 927699"/>
              <a:gd name="connsiteY7-338" fmla="*/ 418765 h 1220846"/>
              <a:gd name="connsiteX8-339" fmla="*/ 52407 w 927699"/>
              <a:gd name="connsiteY8-340" fmla="*/ 493303 h 1220846"/>
              <a:gd name="connsiteX9-341" fmla="*/ 0 w 927699"/>
              <a:gd name="connsiteY9-342" fmla="*/ 456864 h 1220846"/>
              <a:gd name="connsiteX0-343" fmla="*/ 0 w 927699"/>
              <a:gd name="connsiteY0-344" fmla="*/ 456864 h 1220846"/>
              <a:gd name="connsiteX1-345" fmla="*/ 463850 w 927699"/>
              <a:gd name="connsiteY1-346" fmla="*/ 0 h 1220846"/>
              <a:gd name="connsiteX2-347" fmla="*/ 927699 w 927699"/>
              <a:gd name="connsiteY2-348" fmla="*/ 456864 h 1220846"/>
              <a:gd name="connsiteX3-349" fmla="*/ 873939 w 927699"/>
              <a:gd name="connsiteY3-350" fmla="*/ 493303 h 1220846"/>
              <a:gd name="connsiteX4-351" fmla="*/ 740037 w 927699"/>
              <a:gd name="connsiteY4-352" fmla="*/ 416383 h 1220846"/>
              <a:gd name="connsiteX5-353" fmla="*/ 737655 w 927699"/>
              <a:gd name="connsiteY5-354" fmla="*/ 1220846 h 1220846"/>
              <a:gd name="connsiteX6-355" fmla="*/ 190044 w 927699"/>
              <a:gd name="connsiteY6-356" fmla="*/ 1220846 h 1220846"/>
              <a:gd name="connsiteX7-357" fmla="*/ 185282 w 927699"/>
              <a:gd name="connsiteY7-358" fmla="*/ 418765 h 1220846"/>
              <a:gd name="connsiteX8-359" fmla="*/ 52407 w 927699"/>
              <a:gd name="connsiteY8-360" fmla="*/ 493303 h 1220846"/>
              <a:gd name="connsiteX9-361" fmla="*/ 0 w 927699"/>
              <a:gd name="connsiteY9-362" fmla="*/ 456864 h 1220846"/>
              <a:gd name="connsiteX0-363" fmla="*/ 0 w 927699"/>
              <a:gd name="connsiteY0-364" fmla="*/ 456864 h 1220846"/>
              <a:gd name="connsiteX1-365" fmla="*/ 463850 w 927699"/>
              <a:gd name="connsiteY1-366" fmla="*/ 0 h 1220846"/>
              <a:gd name="connsiteX2-367" fmla="*/ 927699 w 927699"/>
              <a:gd name="connsiteY2-368" fmla="*/ 456864 h 1220846"/>
              <a:gd name="connsiteX3-369" fmla="*/ 873939 w 927699"/>
              <a:gd name="connsiteY3-370" fmla="*/ 493303 h 1220846"/>
              <a:gd name="connsiteX4-371" fmla="*/ 740037 w 927699"/>
              <a:gd name="connsiteY4-372" fmla="*/ 416383 h 1220846"/>
              <a:gd name="connsiteX5-373" fmla="*/ 737655 w 927699"/>
              <a:gd name="connsiteY5-374" fmla="*/ 1220846 h 1220846"/>
              <a:gd name="connsiteX6-375" fmla="*/ 190044 w 927699"/>
              <a:gd name="connsiteY6-376" fmla="*/ 1220846 h 1220846"/>
              <a:gd name="connsiteX7-377" fmla="*/ 185282 w 927699"/>
              <a:gd name="connsiteY7-378" fmla="*/ 418765 h 1220846"/>
              <a:gd name="connsiteX8-379" fmla="*/ 52407 w 927699"/>
              <a:gd name="connsiteY8-380" fmla="*/ 493303 h 1220846"/>
              <a:gd name="connsiteX9-381" fmla="*/ 0 w 927699"/>
              <a:gd name="connsiteY9-382" fmla="*/ 456864 h 1220846"/>
              <a:gd name="connsiteX0-383" fmla="*/ 0 w 927699"/>
              <a:gd name="connsiteY0-384" fmla="*/ 456864 h 1220846"/>
              <a:gd name="connsiteX1-385" fmla="*/ 463850 w 927699"/>
              <a:gd name="connsiteY1-386" fmla="*/ 0 h 1220846"/>
              <a:gd name="connsiteX2-387" fmla="*/ 927699 w 927699"/>
              <a:gd name="connsiteY2-388" fmla="*/ 456864 h 1220846"/>
              <a:gd name="connsiteX3-389" fmla="*/ 873939 w 927699"/>
              <a:gd name="connsiteY3-390" fmla="*/ 493303 h 1220846"/>
              <a:gd name="connsiteX4-391" fmla="*/ 740037 w 927699"/>
              <a:gd name="connsiteY4-392" fmla="*/ 416383 h 1220846"/>
              <a:gd name="connsiteX5-393" fmla="*/ 737655 w 927699"/>
              <a:gd name="connsiteY5-394" fmla="*/ 1220846 h 1220846"/>
              <a:gd name="connsiteX6-395" fmla="*/ 190044 w 927699"/>
              <a:gd name="connsiteY6-396" fmla="*/ 1220846 h 1220846"/>
              <a:gd name="connsiteX7-397" fmla="*/ 185282 w 927699"/>
              <a:gd name="connsiteY7-398" fmla="*/ 418765 h 1220846"/>
              <a:gd name="connsiteX8-399" fmla="*/ 52407 w 927699"/>
              <a:gd name="connsiteY8-400" fmla="*/ 493303 h 1220846"/>
              <a:gd name="connsiteX9-401" fmla="*/ 0 w 927699"/>
              <a:gd name="connsiteY9-402" fmla="*/ 456864 h 12208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  <a:cxn ang="0">
                <a:pos x="connsiteX9-341" y="connsiteY9-342"/>
              </a:cxn>
            </a:cxnLst>
            <a:rect l="l" t="t" r="r" b="b"/>
            <a:pathLst>
              <a:path w="927699" h="1220846">
                <a:moveTo>
                  <a:pt x="0" y="456864"/>
                </a:moveTo>
                <a:lnTo>
                  <a:pt x="463850" y="0"/>
                </a:lnTo>
                <a:cubicBezTo>
                  <a:pt x="618466" y="152288"/>
                  <a:pt x="618302" y="156939"/>
                  <a:pt x="927699" y="456864"/>
                </a:cubicBezTo>
                <a:cubicBezTo>
                  <a:pt x="914542" y="488060"/>
                  <a:pt x="915671" y="488300"/>
                  <a:pt x="873939" y="493303"/>
                </a:cubicBezTo>
                <a:lnTo>
                  <a:pt x="740037" y="416383"/>
                </a:lnTo>
                <a:cubicBezTo>
                  <a:pt x="740831" y="686125"/>
                  <a:pt x="736861" y="951104"/>
                  <a:pt x="737655" y="1220846"/>
                </a:cubicBezTo>
                <a:lnTo>
                  <a:pt x="190044" y="1220846"/>
                </a:lnTo>
                <a:cubicBezTo>
                  <a:pt x="188457" y="953486"/>
                  <a:pt x="186869" y="686125"/>
                  <a:pt x="185282" y="418765"/>
                </a:cubicBezTo>
                <a:lnTo>
                  <a:pt x="52407" y="493303"/>
                </a:lnTo>
                <a:cubicBezTo>
                  <a:pt x="11125" y="485918"/>
                  <a:pt x="19850" y="488060"/>
                  <a:pt x="0" y="456864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dist="508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0" name="直角三角形 24"/>
          <p:cNvSpPr/>
          <p:nvPr/>
        </p:nvSpPr>
        <p:spPr bwMode="auto">
          <a:xfrm rot="5400000" flipH="1">
            <a:off x="7252984" y="4560434"/>
            <a:ext cx="605021" cy="579562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矩形 39"/>
          <p:cNvSpPr/>
          <p:nvPr/>
        </p:nvSpPr>
        <p:spPr>
          <a:xfrm flipH="1" flipV="1">
            <a:off x="7102749" y="4586990"/>
            <a:ext cx="194470" cy="573768"/>
          </a:xfrm>
          <a:custGeom>
            <a:avLst/>
            <a:gdLst>
              <a:gd name="connsiteX0" fmla="*/ 0 w 523309"/>
              <a:gd name="connsiteY0" fmla="*/ 0 h 926067"/>
              <a:gd name="connsiteX1" fmla="*/ 523309 w 523309"/>
              <a:gd name="connsiteY1" fmla="*/ 0 h 926067"/>
              <a:gd name="connsiteX2" fmla="*/ 523309 w 523309"/>
              <a:gd name="connsiteY2" fmla="*/ 926067 h 926067"/>
              <a:gd name="connsiteX3" fmla="*/ 0 w 523309"/>
              <a:gd name="connsiteY3" fmla="*/ 926067 h 926067"/>
              <a:gd name="connsiteX4" fmla="*/ 0 w 523309"/>
              <a:gd name="connsiteY4" fmla="*/ 0 h 926067"/>
              <a:gd name="connsiteX0-1" fmla="*/ 0 w 523309"/>
              <a:gd name="connsiteY0-2" fmla="*/ 0 h 926067"/>
              <a:gd name="connsiteX1-3" fmla="*/ 523309 w 523309"/>
              <a:gd name="connsiteY1-4" fmla="*/ 0 h 926067"/>
              <a:gd name="connsiteX2-5" fmla="*/ 0 w 523309"/>
              <a:gd name="connsiteY2-6" fmla="*/ 926067 h 926067"/>
              <a:gd name="connsiteX3-7" fmla="*/ 0 w 523309"/>
              <a:gd name="connsiteY3-8" fmla="*/ 0 h 9260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3309" h="926067">
                <a:moveTo>
                  <a:pt x="0" y="0"/>
                </a:moveTo>
                <a:lnTo>
                  <a:pt x="523309" y="0"/>
                </a:lnTo>
                <a:lnTo>
                  <a:pt x="0" y="92606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矩形 72"/>
          <p:cNvSpPr/>
          <p:nvPr/>
        </p:nvSpPr>
        <p:spPr>
          <a:xfrm>
            <a:off x="7265712" y="5589637"/>
            <a:ext cx="609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+mj-lt"/>
              </a:rPr>
              <a:t>04</a:t>
            </a:r>
            <a:endParaRPr lang="en-US" altLang="zh-CN" sz="28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3" name="上箭头 3"/>
          <p:cNvSpPr/>
          <p:nvPr/>
        </p:nvSpPr>
        <p:spPr bwMode="auto">
          <a:xfrm>
            <a:off x="7737592" y="1739993"/>
            <a:ext cx="938600" cy="1235931"/>
          </a:xfrm>
          <a:custGeom>
            <a:avLst/>
            <a:gdLst>
              <a:gd name="connsiteX0" fmla="*/ 0 w 927699"/>
              <a:gd name="connsiteY0" fmla="*/ 456864 h 1220846"/>
              <a:gd name="connsiteX1" fmla="*/ 463850 w 927699"/>
              <a:gd name="connsiteY1" fmla="*/ 0 h 1220846"/>
              <a:gd name="connsiteX2" fmla="*/ 927699 w 927699"/>
              <a:gd name="connsiteY2" fmla="*/ 456864 h 1220846"/>
              <a:gd name="connsiteX3" fmla="*/ 737655 w 927699"/>
              <a:gd name="connsiteY3" fmla="*/ 456864 h 1220846"/>
              <a:gd name="connsiteX4" fmla="*/ 737655 w 927699"/>
              <a:gd name="connsiteY4" fmla="*/ 1220846 h 1220846"/>
              <a:gd name="connsiteX5" fmla="*/ 190044 w 927699"/>
              <a:gd name="connsiteY5" fmla="*/ 1220846 h 1220846"/>
              <a:gd name="connsiteX6" fmla="*/ 190044 w 927699"/>
              <a:gd name="connsiteY6" fmla="*/ 456864 h 1220846"/>
              <a:gd name="connsiteX7" fmla="*/ 0 w 927699"/>
              <a:gd name="connsiteY7" fmla="*/ 456864 h 1220846"/>
              <a:gd name="connsiteX0-1" fmla="*/ 0 w 927699"/>
              <a:gd name="connsiteY0-2" fmla="*/ 456864 h 1220846"/>
              <a:gd name="connsiteX1-3" fmla="*/ 463850 w 927699"/>
              <a:gd name="connsiteY1-4" fmla="*/ 0 h 1220846"/>
              <a:gd name="connsiteX2-5" fmla="*/ 927699 w 927699"/>
              <a:gd name="connsiteY2-6" fmla="*/ 456864 h 1220846"/>
              <a:gd name="connsiteX3-7" fmla="*/ 847745 w 927699"/>
              <a:gd name="connsiteY3-8" fmla="*/ 455203 h 1220846"/>
              <a:gd name="connsiteX4-9" fmla="*/ 737655 w 927699"/>
              <a:gd name="connsiteY4-10" fmla="*/ 456864 h 1220846"/>
              <a:gd name="connsiteX5-11" fmla="*/ 737655 w 927699"/>
              <a:gd name="connsiteY5-12" fmla="*/ 1220846 h 1220846"/>
              <a:gd name="connsiteX6-13" fmla="*/ 190044 w 927699"/>
              <a:gd name="connsiteY6-14" fmla="*/ 1220846 h 1220846"/>
              <a:gd name="connsiteX7-15" fmla="*/ 190044 w 927699"/>
              <a:gd name="connsiteY7-16" fmla="*/ 456864 h 1220846"/>
              <a:gd name="connsiteX8" fmla="*/ 0 w 927699"/>
              <a:gd name="connsiteY8" fmla="*/ 456864 h 1220846"/>
              <a:gd name="connsiteX0-17" fmla="*/ 0 w 927699"/>
              <a:gd name="connsiteY0-18" fmla="*/ 456864 h 1220846"/>
              <a:gd name="connsiteX1-19" fmla="*/ 463850 w 927699"/>
              <a:gd name="connsiteY1-20" fmla="*/ 0 h 1220846"/>
              <a:gd name="connsiteX2-21" fmla="*/ 927699 w 927699"/>
              <a:gd name="connsiteY2-22" fmla="*/ 456864 h 1220846"/>
              <a:gd name="connsiteX3-23" fmla="*/ 873939 w 927699"/>
              <a:gd name="connsiteY3-24" fmla="*/ 493303 h 1220846"/>
              <a:gd name="connsiteX4-25" fmla="*/ 737655 w 927699"/>
              <a:gd name="connsiteY4-26" fmla="*/ 456864 h 1220846"/>
              <a:gd name="connsiteX5-27" fmla="*/ 737655 w 927699"/>
              <a:gd name="connsiteY5-28" fmla="*/ 1220846 h 1220846"/>
              <a:gd name="connsiteX6-29" fmla="*/ 190044 w 927699"/>
              <a:gd name="connsiteY6-30" fmla="*/ 1220846 h 1220846"/>
              <a:gd name="connsiteX7-31" fmla="*/ 190044 w 927699"/>
              <a:gd name="connsiteY7-32" fmla="*/ 456864 h 1220846"/>
              <a:gd name="connsiteX8-33" fmla="*/ 0 w 927699"/>
              <a:gd name="connsiteY8-34" fmla="*/ 456864 h 1220846"/>
              <a:gd name="connsiteX0-35" fmla="*/ 0 w 927699"/>
              <a:gd name="connsiteY0-36" fmla="*/ 456864 h 1220846"/>
              <a:gd name="connsiteX1-37" fmla="*/ 463850 w 927699"/>
              <a:gd name="connsiteY1-38" fmla="*/ 0 h 1220846"/>
              <a:gd name="connsiteX2-39" fmla="*/ 927699 w 927699"/>
              <a:gd name="connsiteY2-40" fmla="*/ 456864 h 1220846"/>
              <a:gd name="connsiteX3-41" fmla="*/ 873939 w 927699"/>
              <a:gd name="connsiteY3-42" fmla="*/ 493303 h 1220846"/>
              <a:gd name="connsiteX4-43" fmla="*/ 735274 w 927699"/>
              <a:gd name="connsiteY4-44" fmla="*/ 411620 h 1220846"/>
              <a:gd name="connsiteX5-45" fmla="*/ 737655 w 927699"/>
              <a:gd name="connsiteY5-46" fmla="*/ 1220846 h 1220846"/>
              <a:gd name="connsiteX6-47" fmla="*/ 190044 w 927699"/>
              <a:gd name="connsiteY6-48" fmla="*/ 1220846 h 1220846"/>
              <a:gd name="connsiteX7-49" fmla="*/ 190044 w 927699"/>
              <a:gd name="connsiteY7-50" fmla="*/ 456864 h 1220846"/>
              <a:gd name="connsiteX8-51" fmla="*/ 0 w 927699"/>
              <a:gd name="connsiteY8-52" fmla="*/ 456864 h 1220846"/>
              <a:gd name="connsiteX0-53" fmla="*/ 0 w 927699"/>
              <a:gd name="connsiteY0-54" fmla="*/ 456864 h 1220846"/>
              <a:gd name="connsiteX1-55" fmla="*/ 463850 w 927699"/>
              <a:gd name="connsiteY1-56" fmla="*/ 0 h 1220846"/>
              <a:gd name="connsiteX2-57" fmla="*/ 927699 w 927699"/>
              <a:gd name="connsiteY2-58" fmla="*/ 456864 h 1220846"/>
              <a:gd name="connsiteX3-59" fmla="*/ 873939 w 927699"/>
              <a:gd name="connsiteY3-60" fmla="*/ 493303 h 1220846"/>
              <a:gd name="connsiteX4-61" fmla="*/ 720987 w 927699"/>
              <a:gd name="connsiteY4-62" fmla="*/ 394951 h 1220846"/>
              <a:gd name="connsiteX5-63" fmla="*/ 737655 w 927699"/>
              <a:gd name="connsiteY5-64" fmla="*/ 1220846 h 1220846"/>
              <a:gd name="connsiteX6-65" fmla="*/ 190044 w 927699"/>
              <a:gd name="connsiteY6-66" fmla="*/ 1220846 h 1220846"/>
              <a:gd name="connsiteX7-67" fmla="*/ 190044 w 927699"/>
              <a:gd name="connsiteY7-68" fmla="*/ 456864 h 1220846"/>
              <a:gd name="connsiteX8-69" fmla="*/ 0 w 927699"/>
              <a:gd name="connsiteY8-70" fmla="*/ 456864 h 1220846"/>
              <a:gd name="connsiteX0-71" fmla="*/ 0 w 927699"/>
              <a:gd name="connsiteY0-72" fmla="*/ 456864 h 1220846"/>
              <a:gd name="connsiteX1-73" fmla="*/ 463850 w 927699"/>
              <a:gd name="connsiteY1-74" fmla="*/ 0 h 1220846"/>
              <a:gd name="connsiteX2-75" fmla="*/ 927699 w 927699"/>
              <a:gd name="connsiteY2-76" fmla="*/ 456864 h 1220846"/>
              <a:gd name="connsiteX3-77" fmla="*/ 873939 w 927699"/>
              <a:gd name="connsiteY3-78" fmla="*/ 493303 h 1220846"/>
              <a:gd name="connsiteX4-79" fmla="*/ 740037 w 927699"/>
              <a:gd name="connsiteY4-80" fmla="*/ 416383 h 1220846"/>
              <a:gd name="connsiteX5-81" fmla="*/ 737655 w 927699"/>
              <a:gd name="connsiteY5-82" fmla="*/ 1220846 h 1220846"/>
              <a:gd name="connsiteX6-83" fmla="*/ 190044 w 927699"/>
              <a:gd name="connsiteY6-84" fmla="*/ 1220846 h 1220846"/>
              <a:gd name="connsiteX7-85" fmla="*/ 190044 w 927699"/>
              <a:gd name="connsiteY7-86" fmla="*/ 456864 h 1220846"/>
              <a:gd name="connsiteX8-87" fmla="*/ 0 w 927699"/>
              <a:gd name="connsiteY8-88" fmla="*/ 456864 h 1220846"/>
              <a:gd name="connsiteX0-89" fmla="*/ 0 w 938009"/>
              <a:gd name="connsiteY0-90" fmla="*/ 456864 h 1220846"/>
              <a:gd name="connsiteX1-91" fmla="*/ 463850 w 938009"/>
              <a:gd name="connsiteY1-92" fmla="*/ 0 h 1220846"/>
              <a:gd name="connsiteX2-93" fmla="*/ 927699 w 938009"/>
              <a:gd name="connsiteY2-94" fmla="*/ 456864 h 1220846"/>
              <a:gd name="connsiteX3-95" fmla="*/ 873939 w 938009"/>
              <a:gd name="connsiteY3-96" fmla="*/ 493303 h 1220846"/>
              <a:gd name="connsiteX4-97" fmla="*/ 740037 w 938009"/>
              <a:gd name="connsiteY4-98" fmla="*/ 416383 h 1220846"/>
              <a:gd name="connsiteX5-99" fmla="*/ 737655 w 938009"/>
              <a:gd name="connsiteY5-100" fmla="*/ 1220846 h 1220846"/>
              <a:gd name="connsiteX6-101" fmla="*/ 190044 w 938009"/>
              <a:gd name="connsiteY6-102" fmla="*/ 1220846 h 1220846"/>
              <a:gd name="connsiteX7-103" fmla="*/ 190044 w 938009"/>
              <a:gd name="connsiteY7-104" fmla="*/ 456864 h 1220846"/>
              <a:gd name="connsiteX8-105" fmla="*/ 0 w 938009"/>
              <a:gd name="connsiteY8-106" fmla="*/ 456864 h 1220846"/>
              <a:gd name="connsiteX0-107" fmla="*/ 0 w 927699"/>
              <a:gd name="connsiteY0-108" fmla="*/ 456864 h 1220846"/>
              <a:gd name="connsiteX1-109" fmla="*/ 463850 w 927699"/>
              <a:gd name="connsiteY1-110" fmla="*/ 0 h 1220846"/>
              <a:gd name="connsiteX2-111" fmla="*/ 927699 w 927699"/>
              <a:gd name="connsiteY2-112" fmla="*/ 456864 h 1220846"/>
              <a:gd name="connsiteX3-113" fmla="*/ 873939 w 927699"/>
              <a:gd name="connsiteY3-114" fmla="*/ 493303 h 1220846"/>
              <a:gd name="connsiteX4-115" fmla="*/ 740037 w 927699"/>
              <a:gd name="connsiteY4-116" fmla="*/ 416383 h 1220846"/>
              <a:gd name="connsiteX5-117" fmla="*/ 737655 w 927699"/>
              <a:gd name="connsiteY5-118" fmla="*/ 1220846 h 1220846"/>
              <a:gd name="connsiteX6-119" fmla="*/ 190044 w 927699"/>
              <a:gd name="connsiteY6-120" fmla="*/ 1220846 h 1220846"/>
              <a:gd name="connsiteX7-121" fmla="*/ 190044 w 927699"/>
              <a:gd name="connsiteY7-122" fmla="*/ 456864 h 1220846"/>
              <a:gd name="connsiteX8-123" fmla="*/ 0 w 927699"/>
              <a:gd name="connsiteY8-124" fmla="*/ 456864 h 1220846"/>
              <a:gd name="connsiteX0-125" fmla="*/ 0 w 938796"/>
              <a:gd name="connsiteY0-126" fmla="*/ 456864 h 1220846"/>
              <a:gd name="connsiteX1-127" fmla="*/ 463850 w 938796"/>
              <a:gd name="connsiteY1-128" fmla="*/ 0 h 1220846"/>
              <a:gd name="connsiteX2-129" fmla="*/ 927699 w 938796"/>
              <a:gd name="connsiteY2-130" fmla="*/ 456864 h 1220846"/>
              <a:gd name="connsiteX3-131" fmla="*/ 873939 w 938796"/>
              <a:gd name="connsiteY3-132" fmla="*/ 493303 h 1220846"/>
              <a:gd name="connsiteX4-133" fmla="*/ 740037 w 938796"/>
              <a:gd name="connsiteY4-134" fmla="*/ 416383 h 1220846"/>
              <a:gd name="connsiteX5-135" fmla="*/ 737655 w 938796"/>
              <a:gd name="connsiteY5-136" fmla="*/ 1220846 h 1220846"/>
              <a:gd name="connsiteX6-137" fmla="*/ 190044 w 938796"/>
              <a:gd name="connsiteY6-138" fmla="*/ 1220846 h 1220846"/>
              <a:gd name="connsiteX7-139" fmla="*/ 190044 w 938796"/>
              <a:gd name="connsiteY7-140" fmla="*/ 456864 h 1220846"/>
              <a:gd name="connsiteX8-141" fmla="*/ 0 w 938796"/>
              <a:gd name="connsiteY8-142" fmla="*/ 456864 h 1220846"/>
              <a:gd name="connsiteX0-143" fmla="*/ 0 w 927699"/>
              <a:gd name="connsiteY0-144" fmla="*/ 456864 h 1220846"/>
              <a:gd name="connsiteX1-145" fmla="*/ 463850 w 927699"/>
              <a:gd name="connsiteY1-146" fmla="*/ 0 h 1220846"/>
              <a:gd name="connsiteX2-147" fmla="*/ 927699 w 927699"/>
              <a:gd name="connsiteY2-148" fmla="*/ 456864 h 1220846"/>
              <a:gd name="connsiteX3-149" fmla="*/ 873939 w 927699"/>
              <a:gd name="connsiteY3-150" fmla="*/ 493303 h 1220846"/>
              <a:gd name="connsiteX4-151" fmla="*/ 740037 w 927699"/>
              <a:gd name="connsiteY4-152" fmla="*/ 416383 h 1220846"/>
              <a:gd name="connsiteX5-153" fmla="*/ 737655 w 927699"/>
              <a:gd name="connsiteY5-154" fmla="*/ 1220846 h 1220846"/>
              <a:gd name="connsiteX6-155" fmla="*/ 190044 w 927699"/>
              <a:gd name="connsiteY6-156" fmla="*/ 1220846 h 1220846"/>
              <a:gd name="connsiteX7-157" fmla="*/ 190044 w 927699"/>
              <a:gd name="connsiteY7-158" fmla="*/ 456864 h 1220846"/>
              <a:gd name="connsiteX8-159" fmla="*/ 0 w 927699"/>
              <a:gd name="connsiteY8-160" fmla="*/ 456864 h 1220846"/>
              <a:gd name="connsiteX0-161" fmla="*/ 0 w 927699"/>
              <a:gd name="connsiteY0-162" fmla="*/ 456864 h 1220846"/>
              <a:gd name="connsiteX1-163" fmla="*/ 463850 w 927699"/>
              <a:gd name="connsiteY1-164" fmla="*/ 0 h 1220846"/>
              <a:gd name="connsiteX2-165" fmla="*/ 927699 w 927699"/>
              <a:gd name="connsiteY2-166" fmla="*/ 456864 h 1220846"/>
              <a:gd name="connsiteX3-167" fmla="*/ 873939 w 927699"/>
              <a:gd name="connsiteY3-168" fmla="*/ 493303 h 1220846"/>
              <a:gd name="connsiteX4-169" fmla="*/ 740037 w 927699"/>
              <a:gd name="connsiteY4-170" fmla="*/ 416383 h 1220846"/>
              <a:gd name="connsiteX5-171" fmla="*/ 737655 w 927699"/>
              <a:gd name="connsiteY5-172" fmla="*/ 1220846 h 1220846"/>
              <a:gd name="connsiteX6-173" fmla="*/ 190044 w 927699"/>
              <a:gd name="connsiteY6-174" fmla="*/ 1220846 h 1220846"/>
              <a:gd name="connsiteX7-175" fmla="*/ 190044 w 927699"/>
              <a:gd name="connsiteY7-176" fmla="*/ 456864 h 1220846"/>
              <a:gd name="connsiteX8-177" fmla="*/ 0 w 927699"/>
              <a:gd name="connsiteY8-178" fmla="*/ 456864 h 1220846"/>
              <a:gd name="connsiteX0-179" fmla="*/ 0 w 927699"/>
              <a:gd name="connsiteY0-180" fmla="*/ 456864 h 1220846"/>
              <a:gd name="connsiteX1-181" fmla="*/ 463850 w 927699"/>
              <a:gd name="connsiteY1-182" fmla="*/ 0 h 1220846"/>
              <a:gd name="connsiteX2-183" fmla="*/ 927699 w 927699"/>
              <a:gd name="connsiteY2-184" fmla="*/ 456864 h 1220846"/>
              <a:gd name="connsiteX3-185" fmla="*/ 873939 w 927699"/>
              <a:gd name="connsiteY3-186" fmla="*/ 493303 h 1220846"/>
              <a:gd name="connsiteX4-187" fmla="*/ 740037 w 927699"/>
              <a:gd name="connsiteY4-188" fmla="*/ 416383 h 1220846"/>
              <a:gd name="connsiteX5-189" fmla="*/ 737655 w 927699"/>
              <a:gd name="connsiteY5-190" fmla="*/ 1220846 h 1220846"/>
              <a:gd name="connsiteX6-191" fmla="*/ 190044 w 927699"/>
              <a:gd name="connsiteY6-192" fmla="*/ 1220846 h 1220846"/>
              <a:gd name="connsiteX7-193" fmla="*/ 190044 w 927699"/>
              <a:gd name="connsiteY7-194" fmla="*/ 456864 h 1220846"/>
              <a:gd name="connsiteX8-195" fmla="*/ 0 w 927699"/>
              <a:gd name="connsiteY8-196" fmla="*/ 456864 h 1220846"/>
              <a:gd name="connsiteX0-197" fmla="*/ 0 w 927699"/>
              <a:gd name="connsiteY0-198" fmla="*/ 456864 h 1220846"/>
              <a:gd name="connsiteX1-199" fmla="*/ 463850 w 927699"/>
              <a:gd name="connsiteY1-200" fmla="*/ 0 h 1220846"/>
              <a:gd name="connsiteX2-201" fmla="*/ 927699 w 927699"/>
              <a:gd name="connsiteY2-202" fmla="*/ 456864 h 1220846"/>
              <a:gd name="connsiteX3-203" fmla="*/ 873939 w 927699"/>
              <a:gd name="connsiteY3-204" fmla="*/ 493303 h 1220846"/>
              <a:gd name="connsiteX4-205" fmla="*/ 740037 w 927699"/>
              <a:gd name="connsiteY4-206" fmla="*/ 416383 h 1220846"/>
              <a:gd name="connsiteX5-207" fmla="*/ 737655 w 927699"/>
              <a:gd name="connsiteY5-208" fmla="*/ 1220846 h 1220846"/>
              <a:gd name="connsiteX6-209" fmla="*/ 190044 w 927699"/>
              <a:gd name="connsiteY6-210" fmla="*/ 1220846 h 1220846"/>
              <a:gd name="connsiteX7-211" fmla="*/ 190044 w 927699"/>
              <a:gd name="connsiteY7-212" fmla="*/ 456864 h 1220846"/>
              <a:gd name="connsiteX8-213" fmla="*/ 0 w 927699"/>
              <a:gd name="connsiteY8-214" fmla="*/ 456864 h 1220846"/>
              <a:gd name="connsiteX0-215" fmla="*/ 0 w 927699"/>
              <a:gd name="connsiteY0-216" fmla="*/ 456864 h 1220846"/>
              <a:gd name="connsiteX1-217" fmla="*/ 463850 w 927699"/>
              <a:gd name="connsiteY1-218" fmla="*/ 0 h 1220846"/>
              <a:gd name="connsiteX2-219" fmla="*/ 927699 w 927699"/>
              <a:gd name="connsiteY2-220" fmla="*/ 456864 h 1220846"/>
              <a:gd name="connsiteX3-221" fmla="*/ 873939 w 927699"/>
              <a:gd name="connsiteY3-222" fmla="*/ 493303 h 1220846"/>
              <a:gd name="connsiteX4-223" fmla="*/ 740037 w 927699"/>
              <a:gd name="connsiteY4-224" fmla="*/ 416383 h 1220846"/>
              <a:gd name="connsiteX5-225" fmla="*/ 737655 w 927699"/>
              <a:gd name="connsiteY5-226" fmla="*/ 1220846 h 1220846"/>
              <a:gd name="connsiteX6-227" fmla="*/ 190044 w 927699"/>
              <a:gd name="connsiteY6-228" fmla="*/ 1220846 h 1220846"/>
              <a:gd name="connsiteX7-229" fmla="*/ 190044 w 927699"/>
              <a:gd name="connsiteY7-230" fmla="*/ 456864 h 1220846"/>
              <a:gd name="connsiteX8-231" fmla="*/ 0 w 927699"/>
              <a:gd name="connsiteY8-232" fmla="*/ 456864 h 1220846"/>
              <a:gd name="connsiteX0-233" fmla="*/ 0 w 927699"/>
              <a:gd name="connsiteY0-234" fmla="*/ 456864 h 1220846"/>
              <a:gd name="connsiteX1-235" fmla="*/ 463850 w 927699"/>
              <a:gd name="connsiteY1-236" fmla="*/ 0 h 1220846"/>
              <a:gd name="connsiteX2-237" fmla="*/ 927699 w 927699"/>
              <a:gd name="connsiteY2-238" fmla="*/ 456864 h 1220846"/>
              <a:gd name="connsiteX3-239" fmla="*/ 873939 w 927699"/>
              <a:gd name="connsiteY3-240" fmla="*/ 493303 h 1220846"/>
              <a:gd name="connsiteX4-241" fmla="*/ 740037 w 927699"/>
              <a:gd name="connsiteY4-242" fmla="*/ 416383 h 1220846"/>
              <a:gd name="connsiteX5-243" fmla="*/ 737655 w 927699"/>
              <a:gd name="connsiteY5-244" fmla="*/ 1220846 h 1220846"/>
              <a:gd name="connsiteX6-245" fmla="*/ 190044 w 927699"/>
              <a:gd name="connsiteY6-246" fmla="*/ 1220846 h 1220846"/>
              <a:gd name="connsiteX7-247" fmla="*/ 190044 w 927699"/>
              <a:gd name="connsiteY7-248" fmla="*/ 456864 h 1220846"/>
              <a:gd name="connsiteX8-249" fmla="*/ 0 w 927699"/>
              <a:gd name="connsiteY8-250" fmla="*/ 456864 h 1220846"/>
              <a:gd name="connsiteX0-251" fmla="*/ 0 w 927699"/>
              <a:gd name="connsiteY0-252" fmla="*/ 456864 h 1220846"/>
              <a:gd name="connsiteX1-253" fmla="*/ 463850 w 927699"/>
              <a:gd name="connsiteY1-254" fmla="*/ 0 h 1220846"/>
              <a:gd name="connsiteX2-255" fmla="*/ 927699 w 927699"/>
              <a:gd name="connsiteY2-256" fmla="*/ 456864 h 1220846"/>
              <a:gd name="connsiteX3-257" fmla="*/ 873939 w 927699"/>
              <a:gd name="connsiteY3-258" fmla="*/ 493303 h 1220846"/>
              <a:gd name="connsiteX4-259" fmla="*/ 740037 w 927699"/>
              <a:gd name="connsiteY4-260" fmla="*/ 416383 h 1220846"/>
              <a:gd name="connsiteX5-261" fmla="*/ 737655 w 927699"/>
              <a:gd name="connsiteY5-262" fmla="*/ 1220846 h 1220846"/>
              <a:gd name="connsiteX6-263" fmla="*/ 190044 w 927699"/>
              <a:gd name="connsiteY6-264" fmla="*/ 1220846 h 1220846"/>
              <a:gd name="connsiteX7-265" fmla="*/ 190044 w 927699"/>
              <a:gd name="connsiteY7-266" fmla="*/ 414002 h 1220846"/>
              <a:gd name="connsiteX8-267" fmla="*/ 0 w 927699"/>
              <a:gd name="connsiteY8-268" fmla="*/ 456864 h 1220846"/>
              <a:gd name="connsiteX0-269" fmla="*/ 0 w 927699"/>
              <a:gd name="connsiteY0-270" fmla="*/ 456864 h 1220846"/>
              <a:gd name="connsiteX1-271" fmla="*/ 463850 w 927699"/>
              <a:gd name="connsiteY1-272" fmla="*/ 0 h 1220846"/>
              <a:gd name="connsiteX2-273" fmla="*/ 927699 w 927699"/>
              <a:gd name="connsiteY2-274" fmla="*/ 456864 h 1220846"/>
              <a:gd name="connsiteX3-275" fmla="*/ 873939 w 927699"/>
              <a:gd name="connsiteY3-276" fmla="*/ 493303 h 1220846"/>
              <a:gd name="connsiteX4-277" fmla="*/ 740037 w 927699"/>
              <a:gd name="connsiteY4-278" fmla="*/ 416383 h 1220846"/>
              <a:gd name="connsiteX5-279" fmla="*/ 737655 w 927699"/>
              <a:gd name="connsiteY5-280" fmla="*/ 1220846 h 1220846"/>
              <a:gd name="connsiteX6-281" fmla="*/ 190044 w 927699"/>
              <a:gd name="connsiteY6-282" fmla="*/ 1220846 h 1220846"/>
              <a:gd name="connsiteX7-283" fmla="*/ 201951 w 927699"/>
              <a:gd name="connsiteY7-284" fmla="*/ 411621 h 1220846"/>
              <a:gd name="connsiteX8-285" fmla="*/ 0 w 927699"/>
              <a:gd name="connsiteY8-286" fmla="*/ 456864 h 1220846"/>
              <a:gd name="connsiteX0-287" fmla="*/ 0 w 927699"/>
              <a:gd name="connsiteY0-288" fmla="*/ 456864 h 1220846"/>
              <a:gd name="connsiteX1-289" fmla="*/ 463850 w 927699"/>
              <a:gd name="connsiteY1-290" fmla="*/ 0 h 1220846"/>
              <a:gd name="connsiteX2-291" fmla="*/ 927699 w 927699"/>
              <a:gd name="connsiteY2-292" fmla="*/ 456864 h 1220846"/>
              <a:gd name="connsiteX3-293" fmla="*/ 873939 w 927699"/>
              <a:gd name="connsiteY3-294" fmla="*/ 493303 h 1220846"/>
              <a:gd name="connsiteX4-295" fmla="*/ 740037 w 927699"/>
              <a:gd name="connsiteY4-296" fmla="*/ 416383 h 1220846"/>
              <a:gd name="connsiteX5-297" fmla="*/ 737655 w 927699"/>
              <a:gd name="connsiteY5-298" fmla="*/ 1220846 h 1220846"/>
              <a:gd name="connsiteX6-299" fmla="*/ 190044 w 927699"/>
              <a:gd name="connsiteY6-300" fmla="*/ 1220846 h 1220846"/>
              <a:gd name="connsiteX7-301" fmla="*/ 185282 w 927699"/>
              <a:gd name="connsiteY7-302" fmla="*/ 418765 h 1220846"/>
              <a:gd name="connsiteX8-303" fmla="*/ 0 w 927699"/>
              <a:gd name="connsiteY8-304" fmla="*/ 456864 h 1220846"/>
              <a:gd name="connsiteX0-305" fmla="*/ 0 w 927699"/>
              <a:gd name="connsiteY0-306" fmla="*/ 456864 h 1220846"/>
              <a:gd name="connsiteX1-307" fmla="*/ 463850 w 927699"/>
              <a:gd name="connsiteY1-308" fmla="*/ 0 h 1220846"/>
              <a:gd name="connsiteX2-309" fmla="*/ 927699 w 927699"/>
              <a:gd name="connsiteY2-310" fmla="*/ 456864 h 1220846"/>
              <a:gd name="connsiteX3-311" fmla="*/ 873939 w 927699"/>
              <a:gd name="connsiteY3-312" fmla="*/ 493303 h 1220846"/>
              <a:gd name="connsiteX4-313" fmla="*/ 740037 w 927699"/>
              <a:gd name="connsiteY4-314" fmla="*/ 416383 h 1220846"/>
              <a:gd name="connsiteX5-315" fmla="*/ 737655 w 927699"/>
              <a:gd name="connsiteY5-316" fmla="*/ 1220846 h 1220846"/>
              <a:gd name="connsiteX6-317" fmla="*/ 190044 w 927699"/>
              <a:gd name="connsiteY6-318" fmla="*/ 1220846 h 1220846"/>
              <a:gd name="connsiteX7-319" fmla="*/ 185282 w 927699"/>
              <a:gd name="connsiteY7-320" fmla="*/ 418765 h 1220846"/>
              <a:gd name="connsiteX8-321" fmla="*/ 59551 w 927699"/>
              <a:gd name="connsiteY8-322" fmla="*/ 445678 h 1220846"/>
              <a:gd name="connsiteX9" fmla="*/ 0 w 927699"/>
              <a:gd name="connsiteY9" fmla="*/ 456864 h 1220846"/>
              <a:gd name="connsiteX0-323" fmla="*/ 0 w 927699"/>
              <a:gd name="connsiteY0-324" fmla="*/ 456864 h 1220846"/>
              <a:gd name="connsiteX1-325" fmla="*/ 463850 w 927699"/>
              <a:gd name="connsiteY1-326" fmla="*/ 0 h 1220846"/>
              <a:gd name="connsiteX2-327" fmla="*/ 927699 w 927699"/>
              <a:gd name="connsiteY2-328" fmla="*/ 456864 h 1220846"/>
              <a:gd name="connsiteX3-329" fmla="*/ 873939 w 927699"/>
              <a:gd name="connsiteY3-330" fmla="*/ 493303 h 1220846"/>
              <a:gd name="connsiteX4-331" fmla="*/ 740037 w 927699"/>
              <a:gd name="connsiteY4-332" fmla="*/ 416383 h 1220846"/>
              <a:gd name="connsiteX5-333" fmla="*/ 737655 w 927699"/>
              <a:gd name="connsiteY5-334" fmla="*/ 1220846 h 1220846"/>
              <a:gd name="connsiteX6-335" fmla="*/ 190044 w 927699"/>
              <a:gd name="connsiteY6-336" fmla="*/ 1220846 h 1220846"/>
              <a:gd name="connsiteX7-337" fmla="*/ 185282 w 927699"/>
              <a:gd name="connsiteY7-338" fmla="*/ 418765 h 1220846"/>
              <a:gd name="connsiteX8-339" fmla="*/ 52407 w 927699"/>
              <a:gd name="connsiteY8-340" fmla="*/ 493303 h 1220846"/>
              <a:gd name="connsiteX9-341" fmla="*/ 0 w 927699"/>
              <a:gd name="connsiteY9-342" fmla="*/ 456864 h 1220846"/>
              <a:gd name="connsiteX0-343" fmla="*/ 0 w 927699"/>
              <a:gd name="connsiteY0-344" fmla="*/ 456864 h 1220846"/>
              <a:gd name="connsiteX1-345" fmla="*/ 463850 w 927699"/>
              <a:gd name="connsiteY1-346" fmla="*/ 0 h 1220846"/>
              <a:gd name="connsiteX2-347" fmla="*/ 927699 w 927699"/>
              <a:gd name="connsiteY2-348" fmla="*/ 456864 h 1220846"/>
              <a:gd name="connsiteX3-349" fmla="*/ 873939 w 927699"/>
              <a:gd name="connsiteY3-350" fmla="*/ 493303 h 1220846"/>
              <a:gd name="connsiteX4-351" fmla="*/ 740037 w 927699"/>
              <a:gd name="connsiteY4-352" fmla="*/ 416383 h 1220846"/>
              <a:gd name="connsiteX5-353" fmla="*/ 737655 w 927699"/>
              <a:gd name="connsiteY5-354" fmla="*/ 1220846 h 1220846"/>
              <a:gd name="connsiteX6-355" fmla="*/ 190044 w 927699"/>
              <a:gd name="connsiteY6-356" fmla="*/ 1220846 h 1220846"/>
              <a:gd name="connsiteX7-357" fmla="*/ 185282 w 927699"/>
              <a:gd name="connsiteY7-358" fmla="*/ 418765 h 1220846"/>
              <a:gd name="connsiteX8-359" fmla="*/ 52407 w 927699"/>
              <a:gd name="connsiteY8-360" fmla="*/ 493303 h 1220846"/>
              <a:gd name="connsiteX9-361" fmla="*/ 0 w 927699"/>
              <a:gd name="connsiteY9-362" fmla="*/ 456864 h 1220846"/>
              <a:gd name="connsiteX0-363" fmla="*/ 0 w 927699"/>
              <a:gd name="connsiteY0-364" fmla="*/ 456864 h 1220846"/>
              <a:gd name="connsiteX1-365" fmla="*/ 463850 w 927699"/>
              <a:gd name="connsiteY1-366" fmla="*/ 0 h 1220846"/>
              <a:gd name="connsiteX2-367" fmla="*/ 927699 w 927699"/>
              <a:gd name="connsiteY2-368" fmla="*/ 456864 h 1220846"/>
              <a:gd name="connsiteX3-369" fmla="*/ 873939 w 927699"/>
              <a:gd name="connsiteY3-370" fmla="*/ 493303 h 1220846"/>
              <a:gd name="connsiteX4-371" fmla="*/ 740037 w 927699"/>
              <a:gd name="connsiteY4-372" fmla="*/ 416383 h 1220846"/>
              <a:gd name="connsiteX5-373" fmla="*/ 737655 w 927699"/>
              <a:gd name="connsiteY5-374" fmla="*/ 1220846 h 1220846"/>
              <a:gd name="connsiteX6-375" fmla="*/ 190044 w 927699"/>
              <a:gd name="connsiteY6-376" fmla="*/ 1220846 h 1220846"/>
              <a:gd name="connsiteX7-377" fmla="*/ 185282 w 927699"/>
              <a:gd name="connsiteY7-378" fmla="*/ 418765 h 1220846"/>
              <a:gd name="connsiteX8-379" fmla="*/ 52407 w 927699"/>
              <a:gd name="connsiteY8-380" fmla="*/ 493303 h 1220846"/>
              <a:gd name="connsiteX9-381" fmla="*/ 0 w 927699"/>
              <a:gd name="connsiteY9-382" fmla="*/ 456864 h 1220846"/>
              <a:gd name="connsiteX0-383" fmla="*/ 0 w 927699"/>
              <a:gd name="connsiteY0-384" fmla="*/ 456864 h 1220846"/>
              <a:gd name="connsiteX1-385" fmla="*/ 463850 w 927699"/>
              <a:gd name="connsiteY1-386" fmla="*/ 0 h 1220846"/>
              <a:gd name="connsiteX2-387" fmla="*/ 927699 w 927699"/>
              <a:gd name="connsiteY2-388" fmla="*/ 456864 h 1220846"/>
              <a:gd name="connsiteX3-389" fmla="*/ 873939 w 927699"/>
              <a:gd name="connsiteY3-390" fmla="*/ 493303 h 1220846"/>
              <a:gd name="connsiteX4-391" fmla="*/ 740037 w 927699"/>
              <a:gd name="connsiteY4-392" fmla="*/ 416383 h 1220846"/>
              <a:gd name="connsiteX5-393" fmla="*/ 737655 w 927699"/>
              <a:gd name="connsiteY5-394" fmla="*/ 1220846 h 1220846"/>
              <a:gd name="connsiteX6-395" fmla="*/ 190044 w 927699"/>
              <a:gd name="connsiteY6-396" fmla="*/ 1220846 h 1220846"/>
              <a:gd name="connsiteX7-397" fmla="*/ 185282 w 927699"/>
              <a:gd name="connsiteY7-398" fmla="*/ 418765 h 1220846"/>
              <a:gd name="connsiteX8-399" fmla="*/ 52407 w 927699"/>
              <a:gd name="connsiteY8-400" fmla="*/ 493303 h 1220846"/>
              <a:gd name="connsiteX9-401" fmla="*/ 0 w 927699"/>
              <a:gd name="connsiteY9-402" fmla="*/ 456864 h 12208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  <a:cxn ang="0">
                <a:pos x="connsiteX9-341" y="connsiteY9-342"/>
              </a:cxn>
            </a:cxnLst>
            <a:rect l="l" t="t" r="r" b="b"/>
            <a:pathLst>
              <a:path w="927699" h="1220846">
                <a:moveTo>
                  <a:pt x="0" y="456864"/>
                </a:moveTo>
                <a:lnTo>
                  <a:pt x="463850" y="0"/>
                </a:lnTo>
                <a:cubicBezTo>
                  <a:pt x="618466" y="152288"/>
                  <a:pt x="618302" y="156939"/>
                  <a:pt x="927699" y="456864"/>
                </a:cubicBezTo>
                <a:cubicBezTo>
                  <a:pt x="914542" y="488060"/>
                  <a:pt x="915671" y="488300"/>
                  <a:pt x="873939" y="493303"/>
                </a:cubicBezTo>
                <a:lnTo>
                  <a:pt x="740037" y="416383"/>
                </a:lnTo>
                <a:cubicBezTo>
                  <a:pt x="740831" y="686125"/>
                  <a:pt x="736861" y="951104"/>
                  <a:pt x="737655" y="1220846"/>
                </a:cubicBezTo>
                <a:lnTo>
                  <a:pt x="190044" y="1220846"/>
                </a:lnTo>
                <a:cubicBezTo>
                  <a:pt x="188457" y="953486"/>
                  <a:pt x="186869" y="686125"/>
                  <a:pt x="185282" y="418765"/>
                </a:cubicBezTo>
                <a:lnTo>
                  <a:pt x="52407" y="493303"/>
                </a:lnTo>
                <a:cubicBezTo>
                  <a:pt x="11125" y="485918"/>
                  <a:pt x="19850" y="488060"/>
                  <a:pt x="0" y="456864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dist="508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4" name="直角三角形 4"/>
          <p:cNvSpPr/>
          <p:nvPr/>
        </p:nvSpPr>
        <p:spPr bwMode="auto">
          <a:xfrm flipV="1">
            <a:off x="7932063" y="2975924"/>
            <a:ext cx="549659" cy="548053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177800" dist="25400" dir="8520000" sx="89000" sy="89000" kx="1200000" algn="b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5" name="矩形 5"/>
          <p:cNvSpPr/>
          <p:nvPr/>
        </p:nvSpPr>
        <p:spPr bwMode="auto">
          <a:xfrm>
            <a:off x="6063102" y="2975326"/>
            <a:ext cx="1868707" cy="551866"/>
          </a:xfrm>
          <a:custGeom>
            <a:avLst/>
            <a:gdLst/>
            <a:ahLst/>
            <a:cxnLst/>
            <a:rect l="l" t="t" r="r" b="b"/>
            <a:pathLst>
              <a:path w="1846240" h="545393">
                <a:moveTo>
                  <a:pt x="660442" y="0"/>
                </a:moveTo>
                <a:lnTo>
                  <a:pt x="1415715" y="0"/>
                </a:lnTo>
                <a:lnTo>
                  <a:pt x="1415716" y="274"/>
                </a:lnTo>
                <a:lnTo>
                  <a:pt x="1846240" y="274"/>
                </a:lnTo>
                <a:lnTo>
                  <a:pt x="1846240" y="545393"/>
                </a:lnTo>
                <a:lnTo>
                  <a:pt x="1415541" y="545393"/>
                </a:lnTo>
                <a:lnTo>
                  <a:pt x="1345001" y="545393"/>
                </a:lnTo>
                <a:lnTo>
                  <a:pt x="1345001" y="545124"/>
                </a:lnTo>
                <a:lnTo>
                  <a:pt x="0" y="540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36" name="Picture 3"/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" r="7205" b="57680"/>
          <a:stretch>
            <a:fillRect/>
          </a:stretch>
        </p:blipFill>
        <p:spPr bwMode="auto">
          <a:xfrm rot="8446870" flipH="1">
            <a:off x="5518057" y="3143294"/>
            <a:ext cx="2040533" cy="459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矩形 39"/>
          <p:cNvSpPr/>
          <p:nvPr/>
        </p:nvSpPr>
        <p:spPr>
          <a:xfrm flipH="1">
            <a:off x="7737591" y="2972711"/>
            <a:ext cx="194471" cy="548052"/>
          </a:xfrm>
          <a:custGeom>
            <a:avLst/>
            <a:gdLst>
              <a:gd name="connsiteX0" fmla="*/ 0 w 523309"/>
              <a:gd name="connsiteY0" fmla="*/ 0 h 926067"/>
              <a:gd name="connsiteX1" fmla="*/ 523309 w 523309"/>
              <a:gd name="connsiteY1" fmla="*/ 0 h 926067"/>
              <a:gd name="connsiteX2" fmla="*/ 523309 w 523309"/>
              <a:gd name="connsiteY2" fmla="*/ 926067 h 926067"/>
              <a:gd name="connsiteX3" fmla="*/ 0 w 523309"/>
              <a:gd name="connsiteY3" fmla="*/ 926067 h 926067"/>
              <a:gd name="connsiteX4" fmla="*/ 0 w 523309"/>
              <a:gd name="connsiteY4" fmla="*/ 0 h 926067"/>
              <a:gd name="connsiteX0-1" fmla="*/ 0 w 523309"/>
              <a:gd name="connsiteY0-2" fmla="*/ 0 h 926067"/>
              <a:gd name="connsiteX1-3" fmla="*/ 523309 w 523309"/>
              <a:gd name="connsiteY1-4" fmla="*/ 0 h 926067"/>
              <a:gd name="connsiteX2-5" fmla="*/ 0 w 523309"/>
              <a:gd name="connsiteY2-6" fmla="*/ 926067 h 926067"/>
              <a:gd name="connsiteX3-7" fmla="*/ 0 w 523309"/>
              <a:gd name="connsiteY3-8" fmla="*/ 0 h 9260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3309" h="926067">
                <a:moveTo>
                  <a:pt x="0" y="0"/>
                </a:moveTo>
                <a:lnTo>
                  <a:pt x="523309" y="0"/>
                </a:lnTo>
                <a:lnTo>
                  <a:pt x="0" y="92606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8" name="矩形 68"/>
          <p:cNvSpPr/>
          <p:nvPr/>
        </p:nvSpPr>
        <p:spPr>
          <a:xfrm>
            <a:off x="7902161" y="1921903"/>
            <a:ext cx="6094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+mj-lt"/>
              </a:rPr>
              <a:t>01</a:t>
            </a:r>
            <a:endParaRPr lang="en-US" altLang="zh-CN" sz="28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39" name="组合 73"/>
          <p:cNvGrpSpPr/>
          <p:nvPr/>
        </p:nvGrpSpPr>
        <p:grpSpPr>
          <a:xfrm>
            <a:off x="6946070" y="2978851"/>
            <a:ext cx="506645" cy="506645"/>
            <a:chOff x="1319543" y="1686014"/>
            <a:chExt cx="506645" cy="506645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40" name="椭圆 74"/>
            <p:cNvSpPr/>
            <p:nvPr/>
          </p:nvSpPr>
          <p:spPr>
            <a:xfrm rot="2871423">
              <a:off x="1522201" y="1888672"/>
              <a:ext cx="101329" cy="101329"/>
            </a:xfrm>
            <a:prstGeom prst="ellipse">
              <a:avLst/>
            </a:prstGeom>
            <a:solidFill>
              <a:schemeClr val="bg1">
                <a:alpha val="8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弧形 75"/>
            <p:cNvSpPr/>
            <p:nvPr/>
          </p:nvSpPr>
          <p:spPr>
            <a:xfrm rot="2871423">
              <a:off x="1420872" y="1787343"/>
              <a:ext cx="303987" cy="303987"/>
            </a:xfrm>
            <a:prstGeom prst="arc">
              <a:avLst/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弧形 76"/>
            <p:cNvSpPr/>
            <p:nvPr/>
          </p:nvSpPr>
          <p:spPr>
            <a:xfrm rot="2871423">
              <a:off x="1370208" y="1736679"/>
              <a:ext cx="405316" cy="405316"/>
            </a:xfrm>
            <a:prstGeom prst="arc">
              <a:avLst/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弧形 77"/>
            <p:cNvSpPr/>
            <p:nvPr/>
          </p:nvSpPr>
          <p:spPr>
            <a:xfrm rot="2871423">
              <a:off x="1319543" y="1686014"/>
              <a:ext cx="506645" cy="506645"/>
            </a:xfrm>
            <a:prstGeom prst="arc">
              <a:avLst/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弧形 78"/>
            <p:cNvSpPr/>
            <p:nvPr/>
          </p:nvSpPr>
          <p:spPr>
            <a:xfrm rot="2871423">
              <a:off x="1420872" y="1787343"/>
              <a:ext cx="303987" cy="303987"/>
            </a:xfrm>
            <a:prstGeom prst="arc">
              <a:avLst>
                <a:gd name="adj1" fmla="val 5326050"/>
                <a:gd name="adj2" fmla="val 10634375"/>
              </a:avLst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弧形 79"/>
            <p:cNvSpPr/>
            <p:nvPr/>
          </p:nvSpPr>
          <p:spPr>
            <a:xfrm rot="2871423">
              <a:off x="1370208" y="1736679"/>
              <a:ext cx="405316" cy="405316"/>
            </a:xfrm>
            <a:prstGeom prst="arc">
              <a:avLst>
                <a:gd name="adj1" fmla="val 5299373"/>
                <a:gd name="adj2" fmla="val 10617012"/>
              </a:avLst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弧形 80"/>
            <p:cNvSpPr/>
            <p:nvPr/>
          </p:nvSpPr>
          <p:spPr>
            <a:xfrm rot="2871423">
              <a:off x="1319543" y="1686014"/>
              <a:ext cx="506645" cy="506645"/>
            </a:xfrm>
            <a:prstGeom prst="arc">
              <a:avLst>
                <a:gd name="adj1" fmla="val 5198408"/>
                <a:gd name="adj2" fmla="val 10677568"/>
              </a:avLst>
            </a:prstGeom>
            <a:ln w="12700" cmpd="sng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上箭头 3"/>
          <p:cNvSpPr/>
          <p:nvPr/>
        </p:nvSpPr>
        <p:spPr bwMode="auto">
          <a:xfrm>
            <a:off x="9051473" y="2275846"/>
            <a:ext cx="940208" cy="1235932"/>
          </a:xfrm>
          <a:custGeom>
            <a:avLst/>
            <a:gdLst>
              <a:gd name="connsiteX0" fmla="*/ 0 w 927699"/>
              <a:gd name="connsiteY0" fmla="*/ 456864 h 1220846"/>
              <a:gd name="connsiteX1" fmla="*/ 463850 w 927699"/>
              <a:gd name="connsiteY1" fmla="*/ 0 h 1220846"/>
              <a:gd name="connsiteX2" fmla="*/ 927699 w 927699"/>
              <a:gd name="connsiteY2" fmla="*/ 456864 h 1220846"/>
              <a:gd name="connsiteX3" fmla="*/ 737655 w 927699"/>
              <a:gd name="connsiteY3" fmla="*/ 456864 h 1220846"/>
              <a:gd name="connsiteX4" fmla="*/ 737655 w 927699"/>
              <a:gd name="connsiteY4" fmla="*/ 1220846 h 1220846"/>
              <a:gd name="connsiteX5" fmla="*/ 190044 w 927699"/>
              <a:gd name="connsiteY5" fmla="*/ 1220846 h 1220846"/>
              <a:gd name="connsiteX6" fmla="*/ 190044 w 927699"/>
              <a:gd name="connsiteY6" fmla="*/ 456864 h 1220846"/>
              <a:gd name="connsiteX7" fmla="*/ 0 w 927699"/>
              <a:gd name="connsiteY7" fmla="*/ 456864 h 1220846"/>
              <a:gd name="connsiteX0-1" fmla="*/ 0 w 927699"/>
              <a:gd name="connsiteY0-2" fmla="*/ 456864 h 1220846"/>
              <a:gd name="connsiteX1-3" fmla="*/ 463850 w 927699"/>
              <a:gd name="connsiteY1-4" fmla="*/ 0 h 1220846"/>
              <a:gd name="connsiteX2-5" fmla="*/ 927699 w 927699"/>
              <a:gd name="connsiteY2-6" fmla="*/ 456864 h 1220846"/>
              <a:gd name="connsiteX3-7" fmla="*/ 847745 w 927699"/>
              <a:gd name="connsiteY3-8" fmla="*/ 455203 h 1220846"/>
              <a:gd name="connsiteX4-9" fmla="*/ 737655 w 927699"/>
              <a:gd name="connsiteY4-10" fmla="*/ 456864 h 1220846"/>
              <a:gd name="connsiteX5-11" fmla="*/ 737655 w 927699"/>
              <a:gd name="connsiteY5-12" fmla="*/ 1220846 h 1220846"/>
              <a:gd name="connsiteX6-13" fmla="*/ 190044 w 927699"/>
              <a:gd name="connsiteY6-14" fmla="*/ 1220846 h 1220846"/>
              <a:gd name="connsiteX7-15" fmla="*/ 190044 w 927699"/>
              <a:gd name="connsiteY7-16" fmla="*/ 456864 h 1220846"/>
              <a:gd name="connsiteX8" fmla="*/ 0 w 927699"/>
              <a:gd name="connsiteY8" fmla="*/ 456864 h 1220846"/>
              <a:gd name="connsiteX0-17" fmla="*/ 0 w 927699"/>
              <a:gd name="connsiteY0-18" fmla="*/ 456864 h 1220846"/>
              <a:gd name="connsiteX1-19" fmla="*/ 463850 w 927699"/>
              <a:gd name="connsiteY1-20" fmla="*/ 0 h 1220846"/>
              <a:gd name="connsiteX2-21" fmla="*/ 927699 w 927699"/>
              <a:gd name="connsiteY2-22" fmla="*/ 456864 h 1220846"/>
              <a:gd name="connsiteX3-23" fmla="*/ 873939 w 927699"/>
              <a:gd name="connsiteY3-24" fmla="*/ 493303 h 1220846"/>
              <a:gd name="connsiteX4-25" fmla="*/ 737655 w 927699"/>
              <a:gd name="connsiteY4-26" fmla="*/ 456864 h 1220846"/>
              <a:gd name="connsiteX5-27" fmla="*/ 737655 w 927699"/>
              <a:gd name="connsiteY5-28" fmla="*/ 1220846 h 1220846"/>
              <a:gd name="connsiteX6-29" fmla="*/ 190044 w 927699"/>
              <a:gd name="connsiteY6-30" fmla="*/ 1220846 h 1220846"/>
              <a:gd name="connsiteX7-31" fmla="*/ 190044 w 927699"/>
              <a:gd name="connsiteY7-32" fmla="*/ 456864 h 1220846"/>
              <a:gd name="connsiteX8-33" fmla="*/ 0 w 927699"/>
              <a:gd name="connsiteY8-34" fmla="*/ 456864 h 1220846"/>
              <a:gd name="connsiteX0-35" fmla="*/ 0 w 927699"/>
              <a:gd name="connsiteY0-36" fmla="*/ 456864 h 1220846"/>
              <a:gd name="connsiteX1-37" fmla="*/ 463850 w 927699"/>
              <a:gd name="connsiteY1-38" fmla="*/ 0 h 1220846"/>
              <a:gd name="connsiteX2-39" fmla="*/ 927699 w 927699"/>
              <a:gd name="connsiteY2-40" fmla="*/ 456864 h 1220846"/>
              <a:gd name="connsiteX3-41" fmla="*/ 873939 w 927699"/>
              <a:gd name="connsiteY3-42" fmla="*/ 493303 h 1220846"/>
              <a:gd name="connsiteX4-43" fmla="*/ 735274 w 927699"/>
              <a:gd name="connsiteY4-44" fmla="*/ 411620 h 1220846"/>
              <a:gd name="connsiteX5-45" fmla="*/ 737655 w 927699"/>
              <a:gd name="connsiteY5-46" fmla="*/ 1220846 h 1220846"/>
              <a:gd name="connsiteX6-47" fmla="*/ 190044 w 927699"/>
              <a:gd name="connsiteY6-48" fmla="*/ 1220846 h 1220846"/>
              <a:gd name="connsiteX7-49" fmla="*/ 190044 w 927699"/>
              <a:gd name="connsiteY7-50" fmla="*/ 456864 h 1220846"/>
              <a:gd name="connsiteX8-51" fmla="*/ 0 w 927699"/>
              <a:gd name="connsiteY8-52" fmla="*/ 456864 h 1220846"/>
              <a:gd name="connsiteX0-53" fmla="*/ 0 w 927699"/>
              <a:gd name="connsiteY0-54" fmla="*/ 456864 h 1220846"/>
              <a:gd name="connsiteX1-55" fmla="*/ 463850 w 927699"/>
              <a:gd name="connsiteY1-56" fmla="*/ 0 h 1220846"/>
              <a:gd name="connsiteX2-57" fmla="*/ 927699 w 927699"/>
              <a:gd name="connsiteY2-58" fmla="*/ 456864 h 1220846"/>
              <a:gd name="connsiteX3-59" fmla="*/ 873939 w 927699"/>
              <a:gd name="connsiteY3-60" fmla="*/ 493303 h 1220846"/>
              <a:gd name="connsiteX4-61" fmla="*/ 720987 w 927699"/>
              <a:gd name="connsiteY4-62" fmla="*/ 394951 h 1220846"/>
              <a:gd name="connsiteX5-63" fmla="*/ 737655 w 927699"/>
              <a:gd name="connsiteY5-64" fmla="*/ 1220846 h 1220846"/>
              <a:gd name="connsiteX6-65" fmla="*/ 190044 w 927699"/>
              <a:gd name="connsiteY6-66" fmla="*/ 1220846 h 1220846"/>
              <a:gd name="connsiteX7-67" fmla="*/ 190044 w 927699"/>
              <a:gd name="connsiteY7-68" fmla="*/ 456864 h 1220846"/>
              <a:gd name="connsiteX8-69" fmla="*/ 0 w 927699"/>
              <a:gd name="connsiteY8-70" fmla="*/ 456864 h 1220846"/>
              <a:gd name="connsiteX0-71" fmla="*/ 0 w 927699"/>
              <a:gd name="connsiteY0-72" fmla="*/ 456864 h 1220846"/>
              <a:gd name="connsiteX1-73" fmla="*/ 463850 w 927699"/>
              <a:gd name="connsiteY1-74" fmla="*/ 0 h 1220846"/>
              <a:gd name="connsiteX2-75" fmla="*/ 927699 w 927699"/>
              <a:gd name="connsiteY2-76" fmla="*/ 456864 h 1220846"/>
              <a:gd name="connsiteX3-77" fmla="*/ 873939 w 927699"/>
              <a:gd name="connsiteY3-78" fmla="*/ 493303 h 1220846"/>
              <a:gd name="connsiteX4-79" fmla="*/ 740037 w 927699"/>
              <a:gd name="connsiteY4-80" fmla="*/ 416383 h 1220846"/>
              <a:gd name="connsiteX5-81" fmla="*/ 737655 w 927699"/>
              <a:gd name="connsiteY5-82" fmla="*/ 1220846 h 1220846"/>
              <a:gd name="connsiteX6-83" fmla="*/ 190044 w 927699"/>
              <a:gd name="connsiteY6-84" fmla="*/ 1220846 h 1220846"/>
              <a:gd name="connsiteX7-85" fmla="*/ 190044 w 927699"/>
              <a:gd name="connsiteY7-86" fmla="*/ 456864 h 1220846"/>
              <a:gd name="connsiteX8-87" fmla="*/ 0 w 927699"/>
              <a:gd name="connsiteY8-88" fmla="*/ 456864 h 1220846"/>
              <a:gd name="connsiteX0-89" fmla="*/ 0 w 938009"/>
              <a:gd name="connsiteY0-90" fmla="*/ 456864 h 1220846"/>
              <a:gd name="connsiteX1-91" fmla="*/ 463850 w 938009"/>
              <a:gd name="connsiteY1-92" fmla="*/ 0 h 1220846"/>
              <a:gd name="connsiteX2-93" fmla="*/ 927699 w 938009"/>
              <a:gd name="connsiteY2-94" fmla="*/ 456864 h 1220846"/>
              <a:gd name="connsiteX3-95" fmla="*/ 873939 w 938009"/>
              <a:gd name="connsiteY3-96" fmla="*/ 493303 h 1220846"/>
              <a:gd name="connsiteX4-97" fmla="*/ 740037 w 938009"/>
              <a:gd name="connsiteY4-98" fmla="*/ 416383 h 1220846"/>
              <a:gd name="connsiteX5-99" fmla="*/ 737655 w 938009"/>
              <a:gd name="connsiteY5-100" fmla="*/ 1220846 h 1220846"/>
              <a:gd name="connsiteX6-101" fmla="*/ 190044 w 938009"/>
              <a:gd name="connsiteY6-102" fmla="*/ 1220846 h 1220846"/>
              <a:gd name="connsiteX7-103" fmla="*/ 190044 w 938009"/>
              <a:gd name="connsiteY7-104" fmla="*/ 456864 h 1220846"/>
              <a:gd name="connsiteX8-105" fmla="*/ 0 w 938009"/>
              <a:gd name="connsiteY8-106" fmla="*/ 456864 h 1220846"/>
              <a:gd name="connsiteX0-107" fmla="*/ 0 w 927699"/>
              <a:gd name="connsiteY0-108" fmla="*/ 456864 h 1220846"/>
              <a:gd name="connsiteX1-109" fmla="*/ 463850 w 927699"/>
              <a:gd name="connsiteY1-110" fmla="*/ 0 h 1220846"/>
              <a:gd name="connsiteX2-111" fmla="*/ 927699 w 927699"/>
              <a:gd name="connsiteY2-112" fmla="*/ 456864 h 1220846"/>
              <a:gd name="connsiteX3-113" fmla="*/ 873939 w 927699"/>
              <a:gd name="connsiteY3-114" fmla="*/ 493303 h 1220846"/>
              <a:gd name="connsiteX4-115" fmla="*/ 740037 w 927699"/>
              <a:gd name="connsiteY4-116" fmla="*/ 416383 h 1220846"/>
              <a:gd name="connsiteX5-117" fmla="*/ 737655 w 927699"/>
              <a:gd name="connsiteY5-118" fmla="*/ 1220846 h 1220846"/>
              <a:gd name="connsiteX6-119" fmla="*/ 190044 w 927699"/>
              <a:gd name="connsiteY6-120" fmla="*/ 1220846 h 1220846"/>
              <a:gd name="connsiteX7-121" fmla="*/ 190044 w 927699"/>
              <a:gd name="connsiteY7-122" fmla="*/ 456864 h 1220846"/>
              <a:gd name="connsiteX8-123" fmla="*/ 0 w 927699"/>
              <a:gd name="connsiteY8-124" fmla="*/ 456864 h 1220846"/>
              <a:gd name="connsiteX0-125" fmla="*/ 0 w 938796"/>
              <a:gd name="connsiteY0-126" fmla="*/ 456864 h 1220846"/>
              <a:gd name="connsiteX1-127" fmla="*/ 463850 w 938796"/>
              <a:gd name="connsiteY1-128" fmla="*/ 0 h 1220846"/>
              <a:gd name="connsiteX2-129" fmla="*/ 927699 w 938796"/>
              <a:gd name="connsiteY2-130" fmla="*/ 456864 h 1220846"/>
              <a:gd name="connsiteX3-131" fmla="*/ 873939 w 938796"/>
              <a:gd name="connsiteY3-132" fmla="*/ 493303 h 1220846"/>
              <a:gd name="connsiteX4-133" fmla="*/ 740037 w 938796"/>
              <a:gd name="connsiteY4-134" fmla="*/ 416383 h 1220846"/>
              <a:gd name="connsiteX5-135" fmla="*/ 737655 w 938796"/>
              <a:gd name="connsiteY5-136" fmla="*/ 1220846 h 1220846"/>
              <a:gd name="connsiteX6-137" fmla="*/ 190044 w 938796"/>
              <a:gd name="connsiteY6-138" fmla="*/ 1220846 h 1220846"/>
              <a:gd name="connsiteX7-139" fmla="*/ 190044 w 938796"/>
              <a:gd name="connsiteY7-140" fmla="*/ 456864 h 1220846"/>
              <a:gd name="connsiteX8-141" fmla="*/ 0 w 938796"/>
              <a:gd name="connsiteY8-142" fmla="*/ 456864 h 1220846"/>
              <a:gd name="connsiteX0-143" fmla="*/ 0 w 927699"/>
              <a:gd name="connsiteY0-144" fmla="*/ 456864 h 1220846"/>
              <a:gd name="connsiteX1-145" fmla="*/ 463850 w 927699"/>
              <a:gd name="connsiteY1-146" fmla="*/ 0 h 1220846"/>
              <a:gd name="connsiteX2-147" fmla="*/ 927699 w 927699"/>
              <a:gd name="connsiteY2-148" fmla="*/ 456864 h 1220846"/>
              <a:gd name="connsiteX3-149" fmla="*/ 873939 w 927699"/>
              <a:gd name="connsiteY3-150" fmla="*/ 493303 h 1220846"/>
              <a:gd name="connsiteX4-151" fmla="*/ 740037 w 927699"/>
              <a:gd name="connsiteY4-152" fmla="*/ 416383 h 1220846"/>
              <a:gd name="connsiteX5-153" fmla="*/ 737655 w 927699"/>
              <a:gd name="connsiteY5-154" fmla="*/ 1220846 h 1220846"/>
              <a:gd name="connsiteX6-155" fmla="*/ 190044 w 927699"/>
              <a:gd name="connsiteY6-156" fmla="*/ 1220846 h 1220846"/>
              <a:gd name="connsiteX7-157" fmla="*/ 190044 w 927699"/>
              <a:gd name="connsiteY7-158" fmla="*/ 456864 h 1220846"/>
              <a:gd name="connsiteX8-159" fmla="*/ 0 w 927699"/>
              <a:gd name="connsiteY8-160" fmla="*/ 456864 h 1220846"/>
              <a:gd name="connsiteX0-161" fmla="*/ 0 w 927699"/>
              <a:gd name="connsiteY0-162" fmla="*/ 456864 h 1220846"/>
              <a:gd name="connsiteX1-163" fmla="*/ 463850 w 927699"/>
              <a:gd name="connsiteY1-164" fmla="*/ 0 h 1220846"/>
              <a:gd name="connsiteX2-165" fmla="*/ 927699 w 927699"/>
              <a:gd name="connsiteY2-166" fmla="*/ 456864 h 1220846"/>
              <a:gd name="connsiteX3-167" fmla="*/ 873939 w 927699"/>
              <a:gd name="connsiteY3-168" fmla="*/ 493303 h 1220846"/>
              <a:gd name="connsiteX4-169" fmla="*/ 740037 w 927699"/>
              <a:gd name="connsiteY4-170" fmla="*/ 416383 h 1220846"/>
              <a:gd name="connsiteX5-171" fmla="*/ 737655 w 927699"/>
              <a:gd name="connsiteY5-172" fmla="*/ 1220846 h 1220846"/>
              <a:gd name="connsiteX6-173" fmla="*/ 190044 w 927699"/>
              <a:gd name="connsiteY6-174" fmla="*/ 1220846 h 1220846"/>
              <a:gd name="connsiteX7-175" fmla="*/ 190044 w 927699"/>
              <a:gd name="connsiteY7-176" fmla="*/ 456864 h 1220846"/>
              <a:gd name="connsiteX8-177" fmla="*/ 0 w 927699"/>
              <a:gd name="connsiteY8-178" fmla="*/ 456864 h 1220846"/>
              <a:gd name="connsiteX0-179" fmla="*/ 0 w 927699"/>
              <a:gd name="connsiteY0-180" fmla="*/ 456864 h 1220846"/>
              <a:gd name="connsiteX1-181" fmla="*/ 463850 w 927699"/>
              <a:gd name="connsiteY1-182" fmla="*/ 0 h 1220846"/>
              <a:gd name="connsiteX2-183" fmla="*/ 927699 w 927699"/>
              <a:gd name="connsiteY2-184" fmla="*/ 456864 h 1220846"/>
              <a:gd name="connsiteX3-185" fmla="*/ 873939 w 927699"/>
              <a:gd name="connsiteY3-186" fmla="*/ 493303 h 1220846"/>
              <a:gd name="connsiteX4-187" fmla="*/ 740037 w 927699"/>
              <a:gd name="connsiteY4-188" fmla="*/ 416383 h 1220846"/>
              <a:gd name="connsiteX5-189" fmla="*/ 737655 w 927699"/>
              <a:gd name="connsiteY5-190" fmla="*/ 1220846 h 1220846"/>
              <a:gd name="connsiteX6-191" fmla="*/ 190044 w 927699"/>
              <a:gd name="connsiteY6-192" fmla="*/ 1220846 h 1220846"/>
              <a:gd name="connsiteX7-193" fmla="*/ 190044 w 927699"/>
              <a:gd name="connsiteY7-194" fmla="*/ 456864 h 1220846"/>
              <a:gd name="connsiteX8-195" fmla="*/ 0 w 927699"/>
              <a:gd name="connsiteY8-196" fmla="*/ 456864 h 1220846"/>
              <a:gd name="connsiteX0-197" fmla="*/ 0 w 927699"/>
              <a:gd name="connsiteY0-198" fmla="*/ 456864 h 1220846"/>
              <a:gd name="connsiteX1-199" fmla="*/ 463850 w 927699"/>
              <a:gd name="connsiteY1-200" fmla="*/ 0 h 1220846"/>
              <a:gd name="connsiteX2-201" fmla="*/ 927699 w 927699"/>
              <a:gd name="connsiteY2-202" fmla="*/ 456864 h 1220846"/>
              <a:gd name="connsiteX3-203" fmla="*/ 873939 w 927699"/>
              <a:gd name="connsiteY3-204" fmla="*/ 493303 h 1220846"/>
              <a:gd name="connsiteX4-205" fmla="*/ 740037 w 927699"/>
              <a:gd name="connsiteY4-206" fmla="*/ 416383 h 1220846"/>
              <a:gd name="connsiteX5-207" fmla="*/ 737655 w 927699"/>
              <a:gd name="connsiteY5-208" fmla="*/ 1220846 h 1220846"/>
              <a:gd name="connsiteX6-209" fmla="*/ 190044 w 927699"/>
              <a:gd name="connsiteY6-210" fmla="*/ 1220846 h 1220846"/>
              <a:gd name="connsiteX7-211" fmla="*/ 190044 w 927699"/>
              <a:gd name="connsiteY7-212" fmla="*/ 456864 h 1220846"/>
              <a:gd name="connsiteX8-213" fmla="*/ 0 w 927699"/>
              <a:gd name="connsiteY8-214" fmla="*/ 456864 h 1220846"/>
              <a:gd name="connsiteX0-215" fmla="*/ 0 w 927699"/>
              <a:gd name="connsiteY0-216" fmla="*/ 456864 h 1220846"/>
              <a:gd name="connsiteX1-217" fmla="*/ 463850 w 927699"/>
              <a:gd name="connsiteY1-218" fmla="*/ 0 h 1220846"/>
              <a:gd name="connsiteX2-219" fmla="*/ 927699 w 927699"/>
              <a:gd name="connsiteY2-220" fmla="*/ 456864 h 1220846"/>
              <a:gd name="connsiteX3-221" fmla="*/ 873939 w 927699"/>
              <a:gd name="connsiteY3-222" fmla="*/ 493303 h 1220846"/>
              <a:gd name="connsiteX4-223" fmla="*/ 740037 w 927699"/>
              <a:gd name="connsiteY4-224" fmla="*/ 416383 h 1220846"/>
              <a:gd name="connsiteX5-225" fmla="*/ 737655 w 927699"/>
              <a:gd name="connsiteY5-226" fmla="*/ 1220846 h 1220846"/>
              <a:gd name="connsiteX6-227" fmla="*/ 190044 w 927699"/>
              <a:gd name="connsiteY6-228" fmla="*/ 1220846 h 1220846"/>
              <a:gd name="connsiteX7-229" fmla="*/ 190044 w 927699"/>
              <a:gd name="connsiteY7-230" fmla="*/ 456864 h 1220846"/>
              <a:gd name="connsiteX8-231" fmla="*/ 0 w 927699"/>
              <a:gd name="connsiteY8-232" fmla="*/ 456864 h 1220846"/>
              <a:gd name="connsiteX0-233" fmla="*/ 0 w 927699"/>
              <a:gd name="connsiteY0-234" fmla="*/ 456864 h 1220846"/>
              <a:gd name="connsiteX1-235" fmla="*/ 463850 w 927699"/>
              <a:gd name="connsiteY1-236" fmla="*/ 0 h 1220846"/>
              <a:gd name="connsiteX2-237" fmla="*/ 927699 w 927699"/>
              <a:gd name="connsiteY2-238" fmla="*/ 456864 h 1220846"/>
              <a:gd name="connsiteX3-239" fmla="*/ 873939 w 927699"/>
              <a:gd name="connsiteY3-240" fmla="*/ 493303 h 1220846"/>
              <a:gd name="connsiteX4-241" fmla="*/ 740037 w 927699"/>
              <a:gd name="connsiteY4-242" fmla="*/ 416383 h 1220846"/>
              <a:gd name="connsiteX5-243" fmla="*/ 737655 w 927699"/>
              <a:gd name="connsiteY5-244" fmla="*/ 1220846 h 1220846"/>
              <a:gd name="connsiteX6-245" fmla="*/ 190044 w 927699"/>
              <a:gd name="connsiteY6-246" fmla="*/ 1220846 h 1220846"/>
              <a:gd name="connsiteX7-247" fmla="*/ 190044 w 927699"/>
              <a:gd name="connsiteY7-248" fmla="*/ 456864 h 1220846"/>
              <a:gd name="connsiteX8-249" fmla="*/ 0 w 927699"/>
              <a:gd name="connsiteY8-250" fmla="*/ 456864 h 1220846"/>
              <a:gd name="connsiteX0-251" fmla="*/ 0 w 927699"/>
              <a:gd name="connsiteY0-252" fmla="*/ 456864 h 1220846"/>
              <a:gd name="connsiteX1-253" fmla="*/ 463850 w 927699"/>
              <a:gd name="connsiteY1-254" fmla="*/ 0 h 1220846"/>
              <a:gd name="connsiteX2-255" fmla="*/ 927699 w 927699"/>
              <a:gd name="connsiteY2-256" fmla="*/ 456864 h 1220846"/>
              <a:gd name="connsiteX3-257" fmla="*/ 873939 w 927699"/>
              <a:gd name="connsiteY3-258" fmla="*/ 493303 h 1220846"/>
              <a:gd name="connsiteX4-259" fmla="*/ 740037 w 927699"/>
              <a:gd name="connsiteY4-260" fmla="*/ 416383 h 1220846"/>
              <a:gd name="connsiteX5-261" fmla="*/ 737655 w 927699"/>
              <a:gd name="connsiteY5-262" fmla="*/ 1220846 h 1220846"/>
              <a:gd name="connsiteX6-263" fmla="*/ 190044 w 927699"/>
              <a:gd name="connsiteY6-264" fmla="*/ 1220846 h 1220846"/>
              <a:gd name="connsiteX7-265" fmla="*/ 190044 w 927699"/>
              <a:gd name="connsiteY7-266" fmla="*/ 414002 h 1220846"/>
              <a:gd name="connsiteX8-267" fmla="*/ 0 w 927699"/>
              <a:gd name="connsiteY8-268" fmla="*/ 456864 h 1220846"/>
              <a:gd name="connsiteX0-269" fmla="*/ 0 w 927699"/>
              <a:gd name="connsiteY0-270" fmla="*/ 456864 h 1220846"/>
              <a:gd name="connsiteX1-271" fmla="*/ 463850 w 927699"/>
              <a:gd name="connsiteY1-272" fmla="*/ 0 h 1220846"/>
              <a:gd name="connsiteX2-273" fmla="*/ 927699 w 927699"/>
              <a:gd name="connsiteY2-274" fmla="*/ 456864 h 1220846"/>
              <a:gd name="connsiteX3-275" fmla="*/ 873939 w 927699"/>
              <a:gd name="connsiteY3-276" fmla="*/ 493303 h 1220846"/>
              <a:gd name="connsiteX4-277" fmla="*/ 740037 w 927699"/>
              <a:gd name="connsiteY4-278" fmla="*/ 416383 h 1220846"/>
              <a:gd name="connsiteX5-279" fmla="*/ 737655 w 927699"/>
              <a:gd name="connsiteY5-280" fmla="*/ 1220846 h 1220846"/>
              <a:gd name="connsiteX6-281" fmla="*/ 190044 w 927699"/>
              <a:gd name="connsiteY6-282" fmla="*/ 1220846 h 1220846"/>
              <a:gd name="connsiteX7-283" fmla="*/ 201951 w 927699"/>
              <a:gd name="connsiteY7-284" fmla="*/ 411621 h 1220846"/>
              <a:gd name="connsiteX8-285" fmla="*/ 0 w 927699"/>
              <a:gd name="connsiteY8-286" fmla="*/ 456864 h 1220846"/>
              <a:gd name="connsiteX0-287" fmla="*/ 0 w 927699"/>
              <a:gd name="connsiteY0-288" fmla="*/ 456864 h 1220846"/>
              <a:gd name="connsiteX1-289" fmla="*/ 463850 w 927699"/>
              <a:gd name="connsiteY1-290" fmla="*/ 0 h 1220846"/>
              <a:gd name="connsiteX2-291" fmla="*/ 927699 w 927699"/>
              <a:gd name="connsiteY2-292" fmla="*/ 456864 h 1220846"/>
              <a:gd name="connsiteX3-293" fmla="*/ 873939 w 927699"/>
              <a:gd name="connsiteY3-294" fmla="*/ 493303 h 1220846"/>
              <a:gd name="connsiteX4-295" fmla="*/ 740037 w 927699"/>
              <a:gd name="connsiteY4-296" fmla="*/ 416383 h 1220846"/>
              <a:gd name="connsiteX5-297" fmla="*/ 737655 w 927699"/>
              <a:gd name="connsiteY5-298" fmla="*/ 1220846 h 1220846"/>
              <a:gd name="connsiteX6-299" fmla="*/ 190044 w 927699"/>
              <a:gd name="connsiteY6-300" fmla="*/ 1220846 h 1220846"/>
              <a:gd name="connsiteX7-301" fmla="*/ 185282 w 927699"/>
              <a:gd name="connsiteY7-302" fmla="*/ 418765 h 1220846"/>
              <a:gd name="connsiteX8-303" fmla="*/ 0 w 927699"/>
              <a:gd name="connsiteY8-304" fmla="*/ 456864 h 1220846"/>
              <a:gd name="connsiteX0-305" fmla="*/ 0 w 927699"/>
              <a:gd name="connsiteY0-306" fmla="*/ 456864 h 1220846"/>
              <a:gd name="connsiteX1-307" fmla="*/ 463850 w 927699"/>
              <a:gd name="connsiteY1-308" fmla="*/ 0 h 1220846"/>
              <a:gd name="connsiteX2-309" fmla="*/ 927699 w 927699"/>
              <a:gd name="connsiteY2-310" fmla="*/ 456864 h 1220846"/>
              <a:gd name="connsiteX3-311" fmla="*/ 873939 w 927699"/>
              <a:gd name="connsiteY3-312" fmla="*/ 493303 h 1220846"/>
              <a:gd name="connsiteX4-313" fmla="*/ 740037 w 927699"/>
              <a:gd name="connsiteY4-314" fmla="*/ 416383 h 1220846"/>
              <a:gd name="connsiteX5-315" fmla="*/ 737655 w 927699"/>
              <a:gd name="connsiteY5-316" fmla="*/ 1220846 h 1220846"/>
              <a:gd name="connsiteX6-317" fmla="*/ 190044 w 927699"/>
              <a:gd name="connsiteY6-318" fmla="*/ 1220846 h 1220846"/>
              <a:gd name="connsiteX7-319" fmla="*/ 185282 w 927699"/>
              <a:gd name="connsiteY7-320" fmla="*/ 418765 h 1220846"/>
              <a:gd name="connsiteX8-321" fmla="*/ 59551 w 927699"/>
              <a:gd name="connsiteY8-322" fmla="*/ 445678 h 1220846"/>
              <a:gd name="connsiteX9" fmla="*/ 0 w 927699"/>
              <a:gd name="connsiteY9" fmla="*/ 456864 h 1220846"/>
              <a:gd name="connsiteX0-323" fmla="*/ 0 w 927699"/>
              <a:gd name="connsiteY0-324" fmla="*/ 456864 h 1220846"/>
              <a:gd name="connsiteX1-325" fmla="*/ 463850 w 927699"/>
              <a:gd name="connsiteY1-326" fmla="*/ 0 h 1220846"/>
              <a:gd name="connsiteX2-327" fmla="*/ 927699 w 927699"/>
              <a:gd name="connsiteY2-328" fmla="*/ 456864 h 1220846"/>
              <a:gd name="connsiteX3-329" fmla="*/ 873939 w 927699"/>
              <a:gd name="connsiteY3-330" fmla="*/ 493303 h 1220846"/>
              <a:gd name="connsiteX4-331" fmla="*/ 740037 w 927699"/>
              <a:gd name="connsiteY4-332" fmla="*/ 416383 h 1220846"/>
              <a:gd name="connsiteX5-333" fmla="*/ 737655 w 927699"/>
              <a:gd name="connsiteY5-334" fmla="*/ 1220846 h 1220846"/>
              <a:gd name="connsiteX6-335" fmla="*/ 190044 w 927699"/>
              <a:gd name="connsiteY6-336" fmla="*/ 1220846 h 1220846"/>
              <a:gd name="connsiteX7-337" fmla="*/ 185282 w 927699"/>
              <a:gd name="connsiteY7-338" fmla="*/ 418765 h 1220846"/>
              <a:gd name="connsiteX8-339" fmla="*/ 52407 w 927699"/>
              <a:gd name="connsiteY8-340" fmla="*/ 493303 h 1220846"/>
              <a:gd name="connsiteX9-341" fmla="*/ 0 w 927699"/>
              <a:gd name="connsiteY9-342" fmla="*/ 456864 h 1220846"/>
              <a:gd name="connsiteX0-343" fmla="*/ 0 w 927699"/>
              <a:gd name="connsiteY0-344" fmla="*/ 456864 h 1220846"/>
              <a:gd name="connsiteX1-345" fmla="*/ 463850 w 927699"/>
              <a:gd name="connsiteY1-346" fmla="*/ 0 h 1220846"/>
              <a:gd name="connsiteX2-347" fmla="*/ 927699 w 927699"/>
              <a:gd name="connsiteY2-348" fmla="*/ 456864 h 1220846"/>
              <a:gd name="connsiteX3-349" fmla="*/ 873939 w 927699"/>
              <a:gd name="connsiteY3-350" fmla="*/ 493303 h 1220846"/>
              <a:gd name="connsiteX4-351" fmla="*/ 740037 w 927699"/>
              <a:gd name="connsiteY4-352" fmla="*/ 416383 h 1220846"/>
              <a:gd name="connsiteX5-353" fmla="*/ 737655 w 927699"/>
              <a:gd name="connsiteY5-354" fmla="*/ 1220846 h 1220846"/>
              <a:gd name="connsiteX6-355" fmla="*/ 190044 w 927699"/>
              <a:gd name="connsiteY6-356" fmla="*/ 1220846 h 1220846"/>
              <a:gd name="connsiteX7-357" fmla="*/ 185282 w 927699"/>
              <a:gd name="connsiteY7-358" fmla="*/ 418765 h 1220846"/>
              <a:gd name="connsiteX8-359" fmla="*/ 52407 w 927699"/>
              <a:gd name="connsiteY8-360" fmla="*/ 493303 h 1220846"/>
              <a:gd name="connsiteX9-361" fmla="*/ 0 w 927699"/>
              <a:gd name="connsiteY9-362" fmla="*/ 456864 h 1220846"/>
              <a:gd name="connsiteX0-363" fmla="*/ 0 w 927699"/>
              <a:gd name="connsiteY0-364" fmla="*/ 456864 h 1220846"/>
              <a:gd name="connsiteX1-365" fmla="*/ 463850 w 927699"/>
              <a:gd name="connsiteY1-366" fmla="*/ 0 h 1220846"/>
              <a:gd name="connsiteX2-367" fmla="*/ 927699 w 927699"/>
              <a:gd name="connsiteY2-368" fmla="*/ 456864 h 1220846"/>
              <a:gd name="connsiteX3-369" fmla="*/ 873939 w 927699"/>
              <a:gd name="connsiteY3-370" fmla="*/ 493303 h 1220846"/>
              <a:gd name="connsiteX4-371" fmla="*/ 740037 w 927699"/>
              <a:gd name="connsiteY4-372" fmla="*/ 416383 h 1220846"/>
              <a:gd name="connsiteX5-373" fmla="*/ 737655 w 927699"/>
              <a:gd name="connsiteY5-374" fmla="*/ 1220846 h 1220846"/>
              <a:gd name="connsiteX6-375" fmla="*/ 190044 w 927699"/>
              <a:gd name="connsiteY6-376" fmla="*/ 1220846 h 1220846"/>
              <a:gd name="connsiteX7-377" fmla="*/ 185282 w 927699"/>
              <a:gd name="connsiteY7-378" fmla="*/ 418765 h 1220846"/>
              <a:gd name="connsiteX8-379" fmla="*/ 52407 w 927699"/>
              <a:gd name="connsiteY8-380" fmla="*/ 493303 h 1220846"/>
              <a:gd name="connsiteX9-381" fmla="*/ 0 w 927699"/>
              <a:gd name="connsiteY9-382" fmla="*/ 456864 h 1220846"/>
              <a:gd name="connsiteX0-383" fmla="*/ 0 w 927699"/>
              <a:gd name="connsiteY0-384" fmla="*/ 456864 h 1220846"/>
              <a:gd name="connsiteX1-385" fmla="*/ 463850 w 927699"/>
              <a:gd name="connsiteY1-386" fmla="*/ 0 h 1220846"/>
              <a:gd name="connsiteX2-387" fmla="*/ 927699 w 927699"/>
              <a:gd name="connsiteY2-388" fmla="*/ 456864 h 1220846"/>
              <a:gd name="connsiteX3-389" fmla="*/ 873939 w 927699"/>
              <a:gd name="connsiteY3-390" fmla="*/ 493303 h 1220846"/>
              <a:gd name="connsiteX4-391" fmla="*/ 740037 w 927699"/>
              <a:gd name="connsiteY4-392" fmla="*/ 416383 h 1220846"/>
              <a:gd name="connsiteX5-393" fmla="*/ 737655 w 927699"/>
              <a:gd name="connsiteY5-394" fmla="*/ 1220846 h 1220846"/>
              <a:gd name="connsiteX6-395" fmla="*/ 190044 w 927699"/>
              <a:gd name="connsiteY6-396" fmla="*/ 1220846 h 1220846"/>
              <a:gd name="connsiteX7-397" fmla="*/ 185282 w 927699"/>
              <a:gd name="connsiteY7-398" fmla="*/ 418765 h 1220846"/>
              <a:gd name="connsiteX8-399" fmla="*/ 52407 w 927699"/>
              <a:gd name="connsiteY8-400" fmla="*/ 493303 h 1220846"/>
              <a:gd name="connsiteX9-401" fmla="*/ 0 w 927699"/>
              <a:gd name="connsiteY9-402" fmla="*/ 456864 h 12208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  <a:cxn ang="0">
                <a:pos x="connsiteX9-341" y="connsiteY9-342"/>
              </a:cxn>
            </a:cxnLst>
            <a:rect l="l" t="t" r="r" b="b"/>
            <a:pathLst>
              <a:path w="927699" h="1220846">
                <a:moveTo>
                  <a:pt x="0" y="456864"/>
                </a:moveTo>
                <a:lnTo>
                  <a:pt x="463850" y="0"/>
                </a:lnTo>
                <a:cubicBezTo>
                  <a:pt x="618466" y="152288"/>
                  <a:pt x="618302" y="156939"/>
                  <a:pt x="927699" y="456864"/>
                </a:cubicBezTo>
                <a:cubicBezTo>
                  <a:pt x="914542" y="488060"/>
                  <a:pt x="915671" y="488300"/>
                  <a:pt x="873939" y="493303"/>
                </a:cubicBezTo>
                <a:lnTo>
                  <a:pt x="740037" y="416383"/>
                </a:lnTo>
                <a:cubicBezTo>
                  <a:pt x="740831" y="686125"/>
                  <a:pt x="736861" y="951104"/>
                  <a:pt x="737655" y="1220846"/>
                </a:cubicBezTo>
                <a:lnTo>
                  <a:pt x="190044" y="1220846"/>
                </a:lnTo>
                <a:cubicBezTo>
                  <a:pt x="188457" y="953486"/>
                  <a:pt x="186869" y="686125"/>
                  <a:pt x="185282" y="418765"/>
                </a:cubicBezTo>
                <a:lnTo>
                  <a:pt x="52407" y="493303"/>
                </a:lnTo>
                <a:cubicBezTo>
                  <a:pt x="11125" y="485918"/>
                  <a:pt x="19850" y="488060"/>
                  <a:pt x="0" y="456864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dist="508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4" name="直角三角形 20"/>
          <p:cNvSpPr/>
          <p:nvPr/>
        </p:nvSpPr>
        <p:spPr bwMode="auto">
          <a:xfrm flipV="1">
            <a:off x="9245942" y="3511778"/>
            <a:ext cx="551268" cy="549661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177800" dist="25400" dir="8520000" sx="89000" sy="89000" kx="1200000" algn="b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" name="矩形 5"/>
          <p:cNvSpPr/>
          <p:nvPr/>
        </p:nvSpPr>
        <p:spPr>
          <a:xfrm>
            <a:off x="6054794" y="3509126"/>
            <a:ext cx="3192504" cy="555094"/>
          </a:xfrm>
          <a:custGeom>
            <a:avLst/>
            <a:gdLst/>
            <a:ahLst/>
            <a:cxnLst/>
            <a:rect l="l" t="t" r="r" b="b"/>
            <a:pathLst>
              <a:path w="3153385" h="551743">
                <a:moveTo>
                  <a:pt x="1846240" y="0"/>
                </a:moveTo>
                <a:lnTo>
                  <a:pt x="3153385" y="0"/>
                </a:lnTo>
                <a:lnTo>
                  <a:pt x="3153385" y="551743"/>
                </a:lnTo>
                <a:lnTo>
                  <a:pt x="1846240" y="551743"/>
                </a:lnTo>
                <a:lnTo>
                  <a:pt x="1415541" y="551743"/>
                </a:lnTo>
                <a:lnTo>
                  <a:pt x="1345001" y="551743"/>
                </a:lnTo>
                <a:lnTo>
                  <a:pt x="1345001" y="551474"/>
                </a:lnTo>
                <a:lnTo>
                  <a:pt x="0" y="546350"/>
                </a:lnTo>
                <a:lnTo>
                  <a:pt x="660442" y="6350"/>
                </a:lnTo>
                <a:lnTo>
                  <a:pt x="1415715" y="6350"/>
                </a:lnTo>
                <a:lnTo>
                  <a:pt x="1415716" y="6624"/>
                </a:lnTo>
                <a:lnTo>
                  <a:pt x="1846240" y="6624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innerShdw blurRad="63500" dist="508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pic>
        <p:nvPicPr>
          <p:cNvPr id="56" name="Picture 3"/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" r="7205" b="57680"/>
          <a:stretch>
            <a:fillRect/>
          </a:stretch>
        </p:blipFill>
        <p:spPr bwMode="auto">
          <a:xfrm rot="8446870" flipH="1">
            <a:off x="5440912" y="3736864"/>
            <a:ext cx="2041136" cy="466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矩形 39"/>
          <p:cNvSpPr/>
          <p:nvPr/>
        </p:nvSpPr>
        <p:spPr>
          <a:xfrm flipH="1">
            <a:off x="9052276" y="3513386"/>
            <a:ext cx="194471" cy="548053"/>
          </a:xfrm>
          <a:custGeom>
            <a:avLst/>
            <a:gdLst>
              <a:gd name="connsiteX0" fmla="*/ 0 w 523309"/>
              <a:gd name="connsiteY0" fmla="*/ 0 h 926067"/>
              <a:gd name="connsiteX1" fmla="*/ 523309 w 523309"/>
              <a:gd name="connsiteY1" fmla="*/ 0 h 926067"/>
              <a:gd name="connsiteX2" fmla="*/ 523309 w 523309"/>
              <a:gd name="connsiteY2" fmla="*/ 926067 h 926067"/>
              <a:gd name="connsiteX3" fmla="*/ 0 w 523309"/>
              <a:gd name="connsiteY3" fmla="*/ 926067 h 926067"/>
              <a:gd name="connsiteX4" fmla="*/ 0 w 523309"/>
              <a:gd name="connsiteY4" fmla="*/ 0 h 926067"/>
              <a:gd name="connsiteX0-1" fmla="*/ 0 w 523309"/>
              <a:gd name="connsiteY0-2" fmla="*/ 0 h 926067"/>
              <a:gd name="connsiteX1-3" fmla="*/ 523309 w 523309"/>
              <a:gd name="connsiteY1-4" fmla="*/ 0 h 926067"/>
              <a:gd name="connsiteX2-5" fmla="*/ 0 w 523309"/>
              <a:gd name="connsiteY2-6" fmla="*/ 926067 h 926067"/>
              <a:gd name="connsiteX3-7" fmla="*/ 0 w 523309"/>
              <a:gd name="connsiteY3-8" fmla="*/ 0 h 9260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3309" h="926067">
                <a:moveTo>
                  <a:pt x="0" y="0"/>
                </a:moveTo>
                <a:lnTo>
                  <a:pt x="523309" y="0"/>
                </a:lnTo>
                <a:lnTo>
                  <a:pt x="0" y="92606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8" name="矩形 70"/>
          <p:cNvSpPr/>
          <p:nvPr/>
        </p:nvSpPr>
        <p:spPr>
          <a:xfrm>
            <a:off x="9216845" y="2429486"/>
            <a:ext cx="609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+mj-lt"/>
              </a:rPr>
              <a:t>02</a:t>
            </a:r>
            <a:endParaRPr lang="en-US" altLang="zh-CN" sz="28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59" name="组合 81"/>
          <p:cNvGrpSpPr/>
          <p:nvPr/>
        </p:nvGrpSpPr>
        <p:grpSpPr>
          <a:xfrm>
            <a:off x="7759329" y="3558765"/>
            <a:ext cx="413110" cy="413110"/>
            <a:chOff x="10116587" y="1684995"/>
            <a:chExt cx="1375214" cy="1239330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60" name="椭圆 82"/>
            <p:cNvSpPr/>
            <p:nvPr/>
          </p:nvSpPr>
          <p:spPr>
            <a:xfrm>
              <a:off x="10116587" y="1684995"/>
              <a:ext cx="1375214" cy="1239330"/>
            </a:xfrm>
            <a:prstGeom prst="ellipse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83"/>
            <p:cNvSpPr/>
            <p:nvPr/>
          </p:nvSpPr>
          <p:spPr>
            <a:xfrm>
              <a:off x="10746467" y="1758891"/>
              <a:ext cx="115454" cy="104046"/>
            </a:xfrm>
            <a:prstGeom prst="ellipse">
              <a:avLst/>
            </a:prstGeom>
            <a:solidFill>
              <a:schemeClr val="bg1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84"/>
            <p:cNvSpPr/>
            <p:nvPr/>
          </p:nvSpPr>
          <p:spPr>
            <a:xfrm>
              <a:off x="10217154" y="2252637"/>
              <a:ext cx="115454" cy="104046"/>
            </a:xfrm>
            <a:prstGeom prst="ellipse">
              <a:avLst/>
            </a:prstGeom>
            <a:solidFill>
              <a:schemeClr val="bg1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85"/>
            <p:cNvSpPr/>
            <p:nvPr/>
          </p:nvSpPr>
          <p:spPr>
            <a:xfrm>
              <a:off x="11268706" y="2252634"/>
              <a:ext cx="115454" cy="104046"/>
            </a:xfrm>
            <a:prstGeom prst="ellipse">
              <a:avLst/>
            </a:prstGeom>
            <a:solidFill>
              <a:schemeClr val="bg1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86"/>
            <p:cNvSpPr/>
            <p:nvPr/>
          </p:nvSpPr>
          <p:spPr>
            <a:xfrm>
              <a:off x="10746467" y="2750553"/>
              <a:ext cx="115454" cy="104046"/>
            </a:xfrm>
            <a:prstGeom prst="ellipse">
              <a:avLst/>
            </a:prstGeom>
            <a:solidFill>
              <a:schemeClr val="bg1"/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5" name="直接连接符 87"/>
            <p:cNvCxnSpPr/>
            <p:nvPr/>
          </p:nvCxnSpPr>
          <p:spPr>
            <a:xfrm>
              <a:off x="10798582" y="1907142"/>
              <a:ext cx="5629" cy="408963"/>
            </a:xfrm>
            <a:prstGeom prst="line">
              <a:avLst/>
            </a:prstGeom>
            <a:ln w="15875">
              <a:solidFill>
                <a:schemeClr val="bg1"/>
              </a:solidFill>
              <a:headEnd type="non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直接连接符 88"/>
            <p:cNvCxnSpPr/>
            <p:nvPr/>
          </p:nvCxnSpPr>
          <p:spPr>
            <a:xfrm flipV="1">
              <a:off x="10438598" y="2563704"/>
              <a:ext cx="360001" cy="3"/>
            </a:xfrm>
            <a:prstGeom prst="line">
              <a:avLst/>
            </a:prstGeom>
            <a:ln w="15875">
              <a:solidFill>
                <a:schemeClr val="bg1"/>
              </a:solidFill>
              <a:headEnd type="none" w="sm" len="med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8" name="Picture 3"/>
          <p:cNvPicPr>
            <a:picLocks noChangeAspect="1" noChangeArrowheads="1"/>
          </p:cNvPicPr>
          <p:nvPr/>
        </p:nvPicPr>
        <p:blipFill>
          <a:blip r:embed="rId4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" r="7205" b="57680"/>
          <a:stretch>
            <a:fillRect/>
          </a:stretch>
        </p:blipFill>
        <p:spPr bwMode="auto">
          <a:xfrm rot="8446870" flipH="1">
            <a:off x="5482699" y="4256056"/>
            <a:ext cx="2040996" cy="459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9" name="矩形 17"/>
          <p:cNvSpPr/>
          <p:nvPr/>
        </p:nvSpPr>
        <p:spPr bwMode="auto">
          <a:xfrm>
            <a:off x="6062446" y="4058224"/>
            <a:ext cx="2478324" cy="551780"/>
          </a:xfrm>
          <a:custGeom>
            <a:avLst/>
            <a:gdLst/>
            <a:ahLst/>
            <a:cxnLst/>
            <a:rect l="l" t="t" r="r" b="b"/>
            <a:pathLst>
              <a:path w="2447972" h="545393">
                <a:moveTo>
                  <a:pt x="660442" y="0"/>
                </a:moveTo>
                <a:lnTo>
                  <a:pt x="1415715" y="0"/>
                </a:lnTo>
                <a:lnTo>
                  <a:pt x="1415716" y="274"/>
                </a:lnTo>
                <a:lnTo>
                  <a:pt x="1846240" y="274"/>
                </a:lnTo>
                <a:lnTo>
                  <a:pt x="1846240" y="0"/>
                </a:lnTo>
                <a:lnTo>
                  <a:pt x="2447972" y="0"/>
                </a:lnTo>
                <a:lnTo>
                  <a:pt x="2447972" y="545393"/>
                </a:lnTo>
                <a:lnTo>
                  <a:pt x="1846240" y="545393"/>
                </a:lnTo>
                <a:lnTo>
                  <a:pt x="1415541" y="545393"/>
                </a:lnTo>
                <a:lnTo>
                  <a:pt x="1345001" y="545393"/>
                </a:lnTo>
                <a:lnTo>
                  <a:pt x="1345001" y="545124"/>
                </a:lnTo>
                <a:lnTo>
                  <a:pt x="0" y="5400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innerShdw blurRad="63500" dist="50800" dir="16200000">
              <a:schemeClr val="tx1">
                <a:lumMod val="85000"/>
                <a:lumOff val="1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3" name="上箭头 3"/>
          <p:cNvSpPr/>
          <p:nvPr/>
        </p:nvSpPr>
        <p:spPr bwMode="auto">
          <a:xfrm flipV="1">
            <a:off x="8346719" y="4609491"/>
            <a:ext cx="938601" cy="1235931"/>
          </a:xfrm>
          <a:custGeom>
            <a:avLst/>
            <a:gdLst>
              <a:gd name="connsiteX0" fmla="*/ 0 w 927699"/>
              <a:gd name="connsiteY0" fmla="*/ 456864 h 1220846"/>
              <a:gd name="connsiteX1" fmla="*/ 463850 w 927699"/>
              <a:gd name="connsiteY1" fmla="*/ 0 h 1220846"/>
              <a:gd name="connsiteX2" fmla="*/ 927699 w 927699"/>
              <a:gd name="connsiteY2" fmla="*/ 456864 h 1220846"/>
              <a:gd name="connsiteX3" fmla="*/ 737655 w 927699"/>
              <a:gd name="connsiteY3" fmla="*/ 456864 h 1220846"/>
              <a:gd name="connsiteX4" fmla="*/ 737655 w 927699"/>
              <a:gd name="connsiteY4" fmla="*/ 1220846 h 1220846"/>
              <a:gd name="connsiteX5" fmla="*/ 190044 w 927699"/>
              <a:gd name="connsiteY5" fmla="*/ 1220846 h 1220846"/>
              <a:gd name="connsiteX6" fmla="*/ 190044 w 927699"/>
              <a:gd name="connsiteY6" fmla="*/ 456864 h 1220846"/>
              <a:gd name="connsiteX7" fmla="*/ 0 w 927699"/>
              <a:gd name="connsiteY7" fmla="*/ 456864 h 1220846"/>
              <a:gd name="connsiteX0-1" fmla="*/ 0 w 927699"/>
              <a:gd name="connsiteY0-2" fmla="*/ 456864 h 1220846"/>
              <a:gd name="connsiteX1-3" fmla="*/ 463850 w 927699"/>
              <a:gd name="connsiteY1-4" fmla="*/ 0 h 1220846"/>
              <a:gd name="connsiteX2-5" fmla="*/ 927699 w 927699"/>
              <a:gd name="connsiteY2-6" fmla="*/ 456864 h 1220846"/>
              <a:gd name="connsiteX3-7" fmla="*/ 847745 w 927699"/>
              <a:gd name="connsiteY3-8" fmla="*/ 455203 h 1220846"/>
              <a:gd name="connsiteX4-9" fmla="*/ 737655 w 927699"/>
              <a:gd name="connsiteY4-10" fmla="*/ 456864 h 1220846"/>
              <a:gd name="connsiteX5-11" fmla="*/ 737655 w 927699"/>
              <a:gd name="connsiteY5-12" fmla="*/ 1220846 h 1220846"/>
              <a:gd name="connsiteX6-13" fmla="*/ 190044 w 927699"/>
              <a:gd name="connsiteY6-14" fmla="*/ 1220846 h 1220846"/>
              <a:gd name="connsiteX7-15" fmla="*/ 190044 w 927699"/>
              <a:gd name="connsiteY7-16" fmla="*/ 456864 h 1220846"/>
              <a:gd name="connsiteX8" fmla="*/ 0 w 927699"/>
              <a:gd name="connsiteY8" fmla="*/ 456864 h 1220846"/>
              <a:gd name="connsiteX0-17" fmla="*/ 0 w 927699"/>
              <a:gd name="connsiteY0-18" fmla="*/ 456864 h 1220846"/>
              <a:gd name="connsiteX1-19" fmla="*/ 463850 w 927699"/>
              <a:gd name="connsiteY1-20" fmla="*/ 0 h 1220846"/>
              <a:gd name="connsiteX2-21" fmla="*/ 927699 w 927699"/>
              <a:gd name="connsiteY2-22" fmla="*/ 456864 h 1220846"/>
              <a:gd name="connsiteX3-23" fmla="*/ 873939 w 927699"/>
              <a:gd name="connsiteY3-24" fmla="*/ 493303 h 1220846"/>
              <a:gd name="connsiteX4-25" fmla="*/ 737655 w 927699"/>
              <a:gd name="connsiteY4-26" fmla="*/ 456864 h 1220846"/>
              <a:gd name="connsiteX5-27" fmla="*/ 737655 w 927699"/>
              <a:gd name="connsiteY5-28" fmla="*/ 1220846 h 1220846"/>
              <a:gd name="connsiteX6-29" fmla="*/ 190044 w 927699"/>
              <a:gd name="connsiteY6-30" fmla="*/ 1220846 h 1220846"/>
              <a:gd name="connsiteX7-31" fmla="*/ 190044 w 927699"/>
              <a:gd name="connsiteY7-32" fmla="*/ 456864 h 1220846"/>
              <a:gd name="connsiteX8-33" fmla="*/ 0 w 927699"/>
              <a:gd name="connsiteY8-34" fmla="*/ 456864 h 1220846"/>
              <a:gd name="connsiteX0-35" fmla="*/ 0 w 927699"/>
              <a:gd name="connsiteY0-36" fmla="*/ 456864 h 1220846"/>
              <a:gd name="connsiteX1-37" fmla="*/ 463850 w 927699"/>
              <a:gd name="connsiteY1-38" fmla="*/ 0 h 1220846"/>
              <a:gd name="connsiteX2-39" fmla="*/ 927699 w 927699"/>
              <a:gd name="connsiteY2-40" fmla="*/ 456864 h 1220846"/>
              <a:gd name="connsiteX3-41" fmla="*/ 873939 w 927699"/>
              <a:gd name="connsiteY3-42" fmla="*/ 493303 h 1220846"/>
              <a:gd name="connsiteX4-43" fmla="*/ 735274 w 927699"/>
              <a:gd name="connsiteY4-44" fmla="*/ 411620 h 1220846"/>
              <a:gd name="connsiteX5-45" fmla="*/ 737655 w 927699"/>
              <a:gd name="connsiteY5-46" fmla="*/ 1220846 h 1220846"/>
              <a:gd name="connsiteX6-47" fmla="*/ 190044 w 927699"/>
              <a:gd name="connsiteY6-48" fmla="*/ 1220846 h 1220846"/>
              <a:gd name="connsiteX7-49" fmla="*/ 190044 w 927699"/>
              <a:gd name="connsiteY7-50" fmla="*/ 456864 h 1220846"/>
              <a:gd name="connsiteX8-51" fmla="*/ 0 w 927699"/>
              <a:gd name="connsiteY8-52" fmla="*/ 456864 h 1220846"/>
              <a:gd name="connsiteX0-53" fmla="*/ 0 w 927699"/>
              <a:gd name="connsiteY0-54" fmla="*/ 456864 h 1220846"/>
              <a:gd name="connsiteX1-55" fmla="*/ 463850 w 927699"/>
              <a:gd name="connsiteY1-56" fmla="*/ 0 h 1220846"/>
              <a:gd name="connsiteX2-57" fmla="*/ 927699 w 927699"/>
              <a:gd name="connsiteY2-58" fmla="*/ 456864 h 1220846"/>
              <a:gd name="connsiteX3-59" fmla="*/ 873939 w 927699"/>
              <a:gd name="connsiteY3-60" fmla="*/ 493303 h 1220846"/>
              <a:gd name="connsiteX4-61" fmla="*/ 720987 w 927699"/>
              <a:gd name="connsiteY4-62" fmla="*/ 394951 h 1220846"/>
              <a:gd name="connsiteX5-63" fmla="*/ 737655 w 927699"/>
              <a:gd name="connsiteY5-64" fmla="*/ 1220846 h 1220846"/>
              <a:gd name="connsiteX6-65" fmla="*/ 190044 w 927699"/>
              <a:gd name="connsiteY6-66" fmla="*/ 1220846 h 1220846"/>
              <a:gd name="connsiteX7-67" fmla="*/ 190044 w 927699"/>
              <a:gd name="connsiteY7-68" fmla="*/ 456864 h 1220846"/>
              <a:gd name="connsiteX8-69" fmla="*/ 0 w 927699"/>
              <a:gd name="connsiteY8-70" fmla="*/ 456864 h 1220846"/>
              <a:gd name="connsiteX0-71" fmla="*/ 0 w 927699"/>
              <a:gd name="connsiteY0-72" fmla="*/ 456864 h 1220846"/>
              <a:gd name="connsiteX1-73" fmla="*/ 463850 w 927699"/>
              <a:gd name="connsiteY1-74" fmla="*/ 0 h 1220846"/>
              <a:gd name="connsiteX2-75" fmla="*/ 927699 w 927699"/>
              <a:gd name="connsiteY2-76" fmla="*/ 456864 h 1220846"/>
              <a:gd name="connsiteX3-77" fmla="*/ 873939 w 927699"/>
              <a:gd name="connsiteY3-78" fmla="*/ 493303 h 1220846"/>
              <a:gd name="connsiteX4-79" fmla="*/ 740037 w 927699"/>
              <a:gd name="connsiteY4-80" fmla="*/ 416383 h 1220846"/>
              <a:gd name="connsiteX5-81" fmla="*/ 737655 w 927699"/>
              <a:gd name="connsiteY5-82" fmla="*/ 1220846 h 1220846"/>
              <a:gd name="connsiteX6-83" fmla="*/ 190044 w 927699"/>
              <a:gd name="connsiteY6-84" fmla="*/ 1220846 h 1220846"/>
              <a:gd name="connsiteX7-85" fmla="*/ 190044 w 927699"/>
              <a:gd name="connsiteY7-86" fmla="*/ 456864 h 1220846"/>
              <a:gd name="connsiteX8-87" fmla="*/ 0 w 927699"/>
              <a:gd name="connsiteY8-88" fmla="*/ 456864 h 1220846"/>
              <a:gd name="connsiteX0-89" fmla="*/ 0 w 938009"/>
              <a:gd name="connsiteY0-90" fmla="*/ 456864 h 1220846"/>
              <a:gd name="connsiteX1-91" fmla="*/ 463850 w 938009"/>
              <a:gd name="connsiteY1-92" fmla="*/ 0 h 1220846"/>
              <a:gd name="connsiteX2-93" fmla="*/ 927699 w 938009"/>
              <a:gd name="connsiteY2-94" fmla="*/ 456864 h 1220846"/>
              <a:gd name="connsiteX3-95" fmla="*/ 873939 w 938009"/>
              <a:gd name="connsiteY3-96" fmla="*/ 493303 h 1220846"/>
              <a:gd name="connsiteX4-97" fmla="*/ 740037 w 938009"/>
              <a:gd name="connsiteY4-98" fmla="*/ 416383 h 1220846"/>
              <a:gd name="connsiteX5-99" fmla="*/ 737655 w 938009"/>
              <a:gd name="connsiteY5-100" fmla="*/ 1220846 h 1220846"/>
              <a:gd name="connsiteX6-101" fmla="*/ 190044 w 938009"/>
              <a:gd name="connsiteY6-102" fmla="*/ 1220846 h 1220846"/>
              <a:gd name="connsiteX7-103" fmla="*/ 190044 w 938009"/>
              <a:gd name="connsiteY7-104" fmla="*/ 456864 h 1220846"/>
              <a:gd name="connsiteX8-105" fmla="*/ 0 w 938009"/>
              <a:gd name="connsiteY8-106" fmla="*/ 456864 h 1220846"/>
              <a:gd name="connsiteX0-107" fmla="*/ 0 w 927699"/>
              <a:gd name="connsiteY0-108" fmla="*/ 456864 h 1220846"/>
              <a:gd name="connsiteX1-109" fmla="*/ 463850 w 927699"/>
              <a:gd name="connsiteY1-110" fmla="*/ 0 h 1220846"/>
              <a:gd name="connsiteX2-111" fmla="*/ 927699 w 927699"/>
              <a:gd name="connsiteY2-112" fmla="*/ 456864 h 1220846"/>
              <a:gd name="connsiteX3-113" fmla="*/ 873939 w 927699"/>
              <a:gd name="connsiteY3-114" fmla="*/ 493303 h 1220846"/>
              <a:gd name="connsiteX4-115" fmla="*/ 740037 w 927699"/>
              <a:gd name="connsiteY4-116" fmla="*/ 416383 h 1220846"/>
              <a:gd name="connsiteX5-117" fmla="*/ 737655 w 927699"/>
              <a:gd name="connsiteY5-118" fmla="*/ 1220846 h 1220846"/>
              <a:gd name="connsiteX6-119" fmla="*/ 190044 w 927699"/>
              <a:gd name="connsiteY6-120" fmla="*/ 1220846 h 1220846"/>
              <a:gd name="connsiteX7-121" fmla="*/ 190044 w 927699"/>
              <a:gd name="connsiteY7-122" fmla="*/ 456864 h 1220846"/>
              <a:gd name="connsiteX8-123" fmla="*/ 0 w 927699"/>
              <a:gd name="connsiteY8-124" fmla="*/ 456864 h 1220846"/>
              <a:gd name="connsiteX0-125" fmla="*/ 0 w 938796"/>
              <a:gd name="connsiteY0-126" fmla="*/ 456864 h 1220846"/>
              <a:gd name="connsiteX1-127" fmla="*/ 463850 w 938796"/>
              <a:gd name="connsiteY1-128" fmla="*/ 0 h 1220846"/>
              <a:gd name="connsiteX2-129" fmla="*/ 927699 w 938796"/>
              <a:gd name="connsiteY2-130" fmla="*/ 456864 h 1220846"/>
              <a:gd name="connsiteX3-131" fmla="*/ 873939 w 938796"/>
              <a:gd name="connsiteY3-132" fmla="*/ 493303 h 1220846"/>
              <a:gd name="connsiteX4-133" fmla="*/ 740037 w 938796"/>
              <a:gd name="connsiteY4-134" fmla="*/ 416383 h 1220846"/>
              <a:gd name="connsiteX5-135" fmla="*/ 737655 w 938796"/>
              <a:gd name="connsiteY5-136" fmla="*/ 1220846 h 1220846"/>
              <a:gd name="connsiteX6-137" fmla="*/ 190044 w 938796"/>
              <a:gd name="connsiteY6-138" fmla="*/ 1220846 h 1220846"/>
              <a:gd name="connsiteX7-139" fmla="*/ 190044 w 938796"/>
              <a:gd name="connsiteY7-140" fmla="*/ 456864 h 1220846"/>
              <a:gd name="connsiteX8-141" fmla="*/ 0 w 938796"/>
              <a:gd name="connsiteY8-142" fmla="*/ 456864 h 1220846"/>
              <a:gd name="connsiteX0-143" fmla="*/ 0 w 927699"/>
              <a:gd name="connsiteY0-144" fmla="*/ 456864 h 1220846"/>
              <a:gd name="connsiteX1-145" fmla="*/ 463850 w 927699"/>
              <a:gd name="connsiteY1-146" fmla="*/ 0 h 1220846"/>
              <a:gd name="connsiteX2-147" fmla="*/ 927699 w 927699"/>
              <a:gd name="connsiteY2-148" fmla="*/ 456864 h 1220846"/>
              <a:gd name="connsiteX3-149" fmla="*/ 873939 w 927699"/>
              <a:gd name="connsiteY3-150" fmla="*/ 493303 h 1220846"/>
              <a:gd name="connsiteX4-151" fmla="*/ 740037 w 927699"/>
              <a:gd name="connsiteY4-152" fmla="*/ 416383 h 1220846"/>
              <a:gd name="connsiteX5-153" fmla="*/ 737655 w 927699"/>
              <a:gd name="connsiteY5-154" fmla="*/ 1220846 h 1220846"/>
              <a:gd name="connsiteX6-155" fmla="*/ 190044 w 927699"/>
              <a:gd name="connsiteY6-156" fmla="*/ 1220846 h 1220846"/>
              <a:gd name="connsiteX7-157" fmla="*/ 190044 w 927699"/>
              <a:gd name="connsiteY7-158" fmla="*/ 456864 h 1220846"/>
              <a:gd name="connsiteX8-159" fmla="*/ 0 w 927699"/>
              <a:gd name="connsiteY8-160" fmla="*/ 456864 h 1220846"/>
              <a:gd name="connsiteX0-161" fmla="*/ 0 w 927699"/>
              <a:gd name="connsiteY0-162" fmla="*/ 456864 h 1220846"/>
              <a:gd name="connsiteX1-163" fmla="*/ 463850 w 927699"/>
              <a:gd name="connsiteY1-164" fmla="*/ 0 h 1220846"/>
              <a:gd name="connsiteX2-165" fmla="*/ 927699 w 927699"/>
              <a:gd name="connsiteY2-166" fmla="*/ 456864 h 1220846"/>
              <a:gd name="connsiteX3-167" fmla="*/ 873939 w 927699"/>
              <a:gd name="connsiteY3-168" fmla="*/ 493303 h 1220846"/>
              <a:gd name="connsiteX4-169" fmla="*/ 740037 w 927699"/>
              <a:gd name="connsiteY4-170" fmla="*/ 416383 h 1220846"/>
              <a:gd name="connsiteX5-171" fmla="*/ 737655 w 927699"/>
              <a:gd name="connsiteY5-172" fmla="*/ 1220846 h 1220846"/>
              <a:gd name="connsiteX6-173" fmla="*/ 190044 w 927699"/>
              <a:gd name="connsiteY6-174" fmla="*/ 1220846 h 1220846"/>
              <a:gd name="connsiteX7-175" fmla="*/ 190044 w 927699"/>
              <a:gd name="connsiteY7-176" fmla="*/ 456864 h 1220846"/>
              <a:gd name="connsiteX8-177" fmla="*/ 0 w 927699"/>
              <a:gd name="connsiteY8-178" fmla="*/ 456864 h 1220846"/>
              <a:gd name="connsiteX0-179" fmla="*/ 0 w 927699"/>
              <a:gd name="connsiteY0-180" fmla="*/ 456864 h 1220846"/>
              <a:gd name="connsiteX1-181" fmla="*/ 463850 w 927699"/>
              <a:gd name="connsiteY1-182" fmla="*/ 0 h 1220846"/>
              <a:gd name="connsiteX2-183" fmla="*/ 927699 w 927699"/>
              <a:gd name="connsiteY2-184" fmla="*/ 456864 h 1220846"/>
              <a:gd name="connsiteX3-185" fmla="*/ 873939 w 927699"/>
              <a:gd name="connsiteY3-186" fmla="*/ 493303 h 1220846"/>
              <a:gd name="connsiteX4-187" fmla="*/ 740037 w 927699"/>
              <a:gd name="connsiteY4-188" fmla="*/ 416383 h 1220846"/>
              <a:gd name="connsiteX5-189" fmla="*/ 737655 w 927699"/>
              <a:gd name="connsiteY5-190" fmla="*/ 1220846 h 1220846"/>
              <a:gd name="connsiteX6-191" fmla="*/ 190044 w 927699"/>
              <a:gd name="connsiteY6-192" fmla="*/ 1220846 h 1220846"/>
              <a:gd name="connsiteX7-193" fmla="*/ 190044 w 927699"/>
              <a:gd name="connsiteY7-194" fmla="*/ 456864 h 1220846"/>
              <a:gd name="connsiteX8-195" fmla="*/ 0 w 927699"/>
              <a:gd name="connsiteY8-196" fmla="*/ 456864 h 1220846"/>
              <a:gd name="connsiteX0-197" fmla="*/ 0 w 927699"/>
              <a:gd name="connsiteY0-198" fmla="*/ 456864 h 1220846"/>
              <a:gd name="connsiteX1-199" fmla="*/ 463850 w 927699"/>
              <a:gd name="connsiteY1-200" fmla="*/ 0 h 1220846"/>
              <a:gd name="connsiteX2-201" fmla="*/ 927699 w 927699"/>
              <a:gd name="connsiteY2-202" fmla="*/ 456864 h 1220846"/>
              <a:gd name="connsiteX3-203" fmla="*/ 873939 w 927699"/>
              <a:gd name="connsiteY3-204" fmla="*/ 493303 h 1220846"/>
              <a:gd name="connsiteX4-205" fmla="*/ 740037 w 927699"/>
              <a:gd name="connsiteY4-206" fmla="*/ 416383 h 1220846"/>
              <a:gd name="connsiteX5-207" fmla="*/ 737655 w 927699"/>
              <a:gd name="connsiteY5-208" fmla="*/ 1220846 h 1220846"/>
              <a:gd name="connsiteX6-209" fmla="*/ 190044 w 927699"/>
              <a:gd name="connsiteY6-210" fmla="*/ 1220846 h 1220846"/>
              <a:gd name="connsiteX7-211" fmla="*/ 190044 w 927699"/>
              <a:gd name="connsiteY7-212" fmla="*/ 456864 h 1220846"/>
              <a:gd name="connsiteX8-213" fmla="*/ 0 w 927699"/>
              <a:gd name="connsiteY8-214" fmla="*/ 456864 h 1220846"/>
              <a:gd name="connsiteX0-215" fmla="*/ 0 w 927699"/>
              <a:gd name="connsiteY0-216" fmla="*/ 456864 h 1220846"/>
              <a:gd name="connsiteX1-217" fmla="*/ 463850 w 927699"/>
              <a:gd name="connsiteY1-218" fmla="*/ 0 h 1220846"/>
              <a:gd name="connsiteX2-219" fmla="*/ 927699 w 927699"/>
              <a:gd name="connsiteY2-220" fmla="*/ 456864 h 1220846"/>
              <a:gd name="connsiteX3-221" fmla="*/ 873939 w 927699"/>
              <a:gd name="connsiteY3-222" fmla="*/ 493303 h 1220846"/>
              <a:gd name="connsiteX4-223" fmla="*/ 740037 w 927699"/>
              <a:gd name="connsiteY4-224" fmla="*/ 416383 h 1220846"/>
              <a:gd name="connsiteX5-225" fmla="*/ 737655 w 927699"/>
              <a:gd name="connsiteY5-226" fmla="*/ 1220846 h 1220846"/>
              <a:gd name="connsiteX6-227" fmla="*/ 190044 w 927699"/>
              <a:gd name="connsiteY6-228" fmla="*/ 1220846 h 1220846"/>
              <a:gd name="connsiteX7-229" fmla="*/ 190044 w 927699"/>
              <a:gd name="connsiteY7-230" fmla="*/ 456864 h 1220846"/>
              <a:gd name="connsiteX8-231" fmla="*/ 0 w 927699"/>
              <a:gd name="connsiteY8-232" fmla="*/ 456864 h 1220846"/>
              <a:gd name="connsiteX0-233" fmla="*/ 0 w 927699"/>
              <a:gd name="connsiteY0-234" fmla="*/ 456864 h 1220846"/>
              <a:gd name="connsiteX1-235" fmla="*/ 463850 w 927699"/>
              <a:gd name="connsiteY1-236" fmla="*/ 0 h 1220846"/>
              <a:gd name="connsiteX2-237" fmla="*/ 927699 w 927699"/>
              <a:gd name="connsiteY2-238" fmla="*/ 456864 h 1220846"/>
              <a:gd name="connsiteX3-239" fmla="*/ 873939 w 927699"/>
              <a:gd name="connsiteY3-240" fmla="*/ 493303 h 1220846"/>
              <a:gd name="connsiteX4-241" fmla="*/ 740037 w 927699"/>
              <a:gd name="connsiteY4-242" fmla="*/ 416383 h 1220846"/>
              <a:gd name="connsiteX5-243" fmla="*/ 737655 w 927699"/>
              <a:gd name="connsiteY5-244" fmla="*/ 1220846 h 1220846"/>
              <a:gd name="connsiteX6-245" fmla="*/ 190044 w 927699"/>
              <a:gd name="connsiteY6-246" fmla="*/ 1220846 h 1220846"/>
              <a:gd name="connsiteX7-247" fmla="*/ 190044 w 927699"/>
              <a:gd name="connsiteY7-248" fmla="*/ 456864 h 1220846"/>
              <a:gd name="connsiteX8-249" fmla="*/ 0 w 927699"/>
              <a:gd name="connsiteY8-250" fmla="*/ 456864 h 1220846"/>
              <a:gd name="connsiteX0-251" fmla="*/ 0 w 927699"/>
              <a:gd name="connsiteY0-252" fmla="*/ 456864 h 1220846"/>
              <a:gd name="connsiteX1-253" fmla="*/ 463850 w 927699"/>
              <a:gd name="connsiteY1-254" fmla="*/ 0 h 1220846"/>
              <a:gd name="connsiteX2-255" fmla="*/ 927699 w 927699"/>
              <a:gd name="connsiteY2-256" fmla="*/ 456864 h 1220846"/>
              <a:gd name="connsiteX3-257" fmla="*/ 873939 w 927699"/>
              <a:gd name="connsiteY3-258" fmla="*/ 493303 h 1220846"/>
              <a:gd name="connsiteX4-259" fmla="*/ 740037 w 927699"/>
              <a:gd name="connsiteY4-260" fmla="*/ 416383 h 1220846"/>
              <a:gd name="connsiteX5-261" fmla="*/ 737655 w 927699"/>
              <a:gd name="connsiteY5-262" fmla="*/ 1220846 h 1220846"/>
              <a:gd name="connsiteX6-263" fmla="*/ 190044 w 927699"/>
              <a:gd name="connsiteY6-264" fmla="*/ 1220846 h 1220846"/>
              <a:gd name="connsiteX7-265" fmla="*/ 190044 w 927699"/>
              <a:gd name="connsiteY7-266" fmla="*/ 414002 h 1220846"/>
              <a:gd name="connsiteX8-267" fmla="*/ 0 w 927699"/>
              <a:gd name="connsiteY8-268" fmla="*/ 456864 h 1220846"/>
              <a:gd name="connsiteX0-269" fmla="*/ 0 w 927699"/>
              <a:gd name="connsiteY0-270" fmla="*/ 456864 h 1220846"/>
              <a:gd name="connsiteX1-271" fmla="*/ 463850 w 927699"/>
              <a:gd name="connsiteY1-272" fmla="*/ 0 h 1220846"/>
              <a:gd name="connsiteX2-273" fmla="*/ 927699 w 927699"/>
              <a:gd name="connsiteY2-274" fmla="*/ 456864 h 1220846"/>
              <a:gd name="connsiteX3-275" fmla="*/ 873939 w 927699"/>
              <a:gd name="connsiteY3-276" fmla="*/ 493303 h 1220846"/>
              <a:gd name="connsiteX4-277" fmla="*/ 740037 w 927699"/>
              <a:gd name="connsiteY4-278" fmla="*/ 416383 h 1220846"/>
              <a:gd name="connsiteX5-279" fmla="*/ 737655 w 927699"/>
              <a:gd name="connsiteY5-280" fmla="*/ 1220846 h 1220846"/>
              <a:gd name="connsiteX6-281" fmla="*/ 190044 w 927699"/>
              <a:gd name="connsiteY6-282" fmla="*/ 1220846 h 1220846"/>
              <a:gd name="connsiteX7-283" fmla="*/ 201951 w 927699"/>
              <a:gd name="connsiteY7-284" fmla="*/ 411621 h 1220846"/>
              <a:gd name="connsiteX8-285" fmla="*/ 0 w 927699"/>
              <a:gd name="connsiteY8-286" fmla="*/ 456864 h 1220846"/>
              <a:gd name="connsiteX0-287" fmla="*/ 0 w 927699"/>
              <a:gd name="connsiteY0-288" fmla="*/ 456864 h 1220846"/>
              <a:gd name="connsiteX1-289" fmla="*/ 463850 w 927699"/>
              <a:gd name="connsiteY1-290" fmla="*/ 0 h 1220846"/>
              <a:gd name="connsiteX2-291" fmla="*/ 927699 w 927699"/>
              <a:gd name="connsiteY2-292" fmla="*/ 456864 h 1220846"/>
              <a:gd name="connsiteX3-293" fmla="*/ 873939 w 927699"/>
              <a:gd name="connsiteY3-294" fmla="*/ 493303 h 1220846"/>
              <a:gd name="connsiteX4-295" fmla="*/ 740037 w 927699"/>
              <a:gd name="connsiteY4-296" fmla="*/ 416383 h 1220846"/>
              <a:gd name="connsiteX5-297" fmla="*/ 737655 w 927699"/>
              <a:gd name="connsiteY5-298" fmla="*/ 1220846 h 1220846"/>
              <a:gd name="connsiteX6-299" fmla="*/ 190044 w 927699"/>
              <a:gd name="connsiteY6-300" fmla="*/ 1220846 h 1220846"/>
              <a:gd name="connsiteX7-301" fmla="*/ 185282 w 927699"/>
              <a:gd name="connsiteY7-302" fmla="*/ 418765 h 1220846"/>
              <a:gd name="connsiteX8-303" fmla="*/ 0 w 927699"/>
              <a:gd name="connsiteY8-304" fmla="*/ 456864 h 1220846"/>
              <a:gd name="connsiteX0-305" fmla="*/ 0 w 927699"/>
              <a:gd name="connsiteY0-306" fmla="*/ 456864 h 1220846"/>
              <a:gd name="connsiteX1-307" fmla="*/ 463850 w 927699"/>
              <a:gd name="connsiteY1-308" fmla="*/ 0 h 1220846"/>
              <a:gd name="connsiteX2-309" fmla="*/ 927699 w 927699"/>
              <a:gd name="connsiteY2-310" fmla="*/ 456864 h 1220846"/>
              <a:gd name="connsiteX3-311" fmla="*/ 873939 w 927699"/>
              <a:gd name="connsiteY3-312" fmla="*/ 493303 h 1220846"/>
              <a:gd name="connsiteX4-313" fmla="*/ 740037 w 927699"/>
              <a:gd name="connsiteY4-314" fmla="*/ 416383 h 1220846"/>
              <a:gd name="connsiteX5-315" fmla="*/ 737655 w 927699"/>
              <a:gd name="connsiteY5-316" fmla="*/ 1220846 h 1220846"/>
              <a:gd name="connsiteX6-317" fmla="*/ 190044 w 927699"/>
              <a:gd name="connsiteY6-318" fmla="*/ 1220846 h 1220846"/>
              <a:gd name="connsiteX7-319" fmla="*/ 185282 w 927699"/>
              <a:gd name="connsiteY7-320" fmla="*/ 418765 h 1220846"/>
              <a:gd name="connsiteX8-321" fmla="*/ 59551 w 927699"/>
              <a:gd name="connsiteY8-322" fmla="*/ 445678 h 1220846"/>
              <a:gd name="connsiteX9" fmla="*/ 0 w 927699"/>
              <a:gd name="connsiteY9" fmla="*/ 456864 h 1220846"/>
              <a:gd name="connsiteX0-323" fmla="*/ 0 w 927699"/>
              <a:gd name="connsiteY0-324" fmla="*/ 456864 h 1220846"/>
              <a:gd name="connsiteX1-325" fmla="*/ 463850 w 927699"/>
              <a:gd name="connsiteY1-326" fmla="*/ 0 h 1220846"/>
              <a:gd name="connsiteX2-327" fmla="*/ 927699 w 927699"/>
              <a:gd name="connsiteY2-328" fmla="*/ 456864 h 1220846"/>
              <a:gd name="connsiteX3-329" fmla="*/ 873939 w 927699"/>
              <a:gd name="connsiteY3-330" fmla="*/ 493303 h 1220846"/>
              <a:gd name="connsiteX4-331" fmla="*/ 740037 w 927699"/>
              <a:gd name="connsiteY4-332" fmla="*/ 416383 h 1220846"/>
              <a:gd name="connsiteX5-333" fmla="*/ 737655 w 927699"/>
              <a:gd name="connsiteY5-334" fmla="*/ 1220846 h 1220846"/>
              <a:gd name="connsiteX6-335" fmla="*/ 190044 w 927699"/>
              <a:gd name="connsiteY6-336" fmla="*/ 1220846 h 1220846"/>
              <a:gd name="connsiteX7-337" fmla="*/ 185282 w 927699"/>
              <a:gd name="connsiteY7-338" fmla="*/ 418765 h 1220846"/>
              <a:gd name="connsiteX8-339" fmla="*/ 52407 w 927699"/>
              <a:gd name="connsiteY8-340" fmla="*/ 493303 h 1220846"/>
              <a:gd name="connsiteX9-341" fmla="*/ 0 w 927699"/>
              <a:gd name="connsiteY9-342" fmla="*/ 456864 h 1220846"/>
              <a:gd name="connsiteX0-343" fmla="*/ 0 w 927699"/>
              <a:gd name="connsiteY0-344" fmla="*/ 456864 h 1220846"/>
              <a:gd name="connsiteX1-345" fmla="*/ 463850 w 927699"/>
              <a:gd name="connsiteY1-346" fmla="*/ 0 h 1220846"/>
              <a:gd name="connsiteX2-347" fmla="*/ 927699 w 927699"/>
              <a:gd name="connsiteY2-348" fmla="*/ 456864 h 1220846"/>
              <a:gd name="connsiteX3-349" fmla="*/ 873939 w 927699"/>
              <a:gd name="connsiteY3-350" fmla="*/ 493303 h 1220846"/>
              <a:gd name="connsiteX4-351" fmla="*/ 740037 w 927699"/>
              <a:gd name="connsiteY4-352" fmla="*/ 416383 h 1220846"/>
              <a:gd name="connsiteX5-353" fmla="*/ 737655 w 927699"/>
              <a:gd name="connsiteY5-354" fmla="*/ 1220846 h 1220846"/>
              <a:gd name="connsiteX6-355" fmla="*/ 190044 w 927699"/>
              <a:gd name="connsiteY6-356" fmla="*/ 1220846 h 1220846"/>
              <a:gd name="connsiteX7-357" fmla="*/ 185282 w 927699"/>
              <a:gd name="connsiteY7-358" fmla="*/ 418765 h 1220846"/>
              <a:gd name="connsiteX8-359" fmla="*/ 52407 w 927699"/>
              <a:gd name="connsiteY8-360" fmla="*/ 493303 h 1220846"/>
              <a:gd name="connsiteX9-361" fmla="*/ 0 w 927699"/>
              <a:gd name="connsiteY9-362" fmla="*/ 456864 h 1220846"/>
              <a:gd name="connsiteX0-363" fmla="*/ 0 w 927699"/>
              <a:gd name="connsiteY0-364" fmla="*/ 456864 h 1220846"/>
              <a:gd name="connsiteX1-365" fmla="*/ 463850 w 927699"/>
              <a:gd name="connsiteY1-366" fmla="*/ 0 h 1220846"/>
              <a:gd name="connsiteX2-367" fmla="*/ 927699 w 927699"/>
              <a:gd name="connsiteY2-368" fmla="*/ 456864 h 1220846"/>
              <a:gd name="connsiteX3-369" fmla="*/ 873939 w 927699"/>
              <a:gd name="connsiteY3-370" fmla="*/ 493303 h 1220846"/>
              <a:gd name="connsiteX4-371" fmla="*/ 740037 w 927699"/>
              <a:gd name="connsiteY4-372" fmla="*/ 416383 h 1220846"/>
              <a:gd name="connsiteX5-373" fmla="*/ 737655 w 927699"/>
              <a:gd name="connsiteY5-374" fmla="*/ 1220846 h 1220846"/>
              <a:gd name="connsiteX6-375" fmla="*/ 190044 w 927699"/>
              <a:gd name="connsiteY6-376" fmla="*/ 1220846 h 1220846"/>
              <a:gd name="connsiteX7-377" fmla="*/ 185282 w 927699"/>
              <a:gd name="connsiteY7-378" fmla="*/ 418765 h 1220846"/>
              <a:gd name="connsiteX8-379" fmla="*/ 52407 w 927699"/>
              <a:gd name="connsiteY8-380" fmla="*/ 493303 h 1220846"/>
              <a:gd name="connsiteX9-381" fmla="*/ 0 w 927699"/>
              <a:gd name="connsiteY9-382" fmla="*/ 456864 h 1220846"/>
              <a:gd name="connsiteX0-383" fmla="*/ 0 w 927699"/>
              <a:gd name="connsiteY0-384" fmla="*/ 456864 h 1220846"/>
              <a:gd name="connsiteX1-385" fmla="*/ 463850 w 927699"/>
              <a:gd name="connsiteY1-386" fmla="*/ 0 h 1220846"/>
              <a:gd name="connsiteX2-387" fmla="*/ 927699 w 927699"/>
              <a:gd name="connsiteY2-388" fmla="*/ 456864 h 1220846"/>
              <a:gd name="connsiteX3-389" fmla="*/ 873939 w 927699"/>
              <a:gd name="connsiteY3-390" fmla="*/ 493303 h 1220846"/>
              <a:gd name="connsiteX4-391" fmla="*/ 740037 w 927699"/>
              <a:gd name="connsiteY4-392" fmla="*/ 416383 h 1220846"/>
              <a:gd name="connsiteX5-393" fmla="*/ 737655 w 927699"/>
              <a:gd name="connsiteY5-394" fmla="*/ 1220846 h 1220846"/>
              <a:gd name="connsiteX6-395" fmla="*/ 190044 w 927699"/>
              <a:gd name="connsiteY6-396" fmla="*/ 1220846 h 1220846"/>
              <a:gd name="connsiteX7-397" fmla="*/ 185282 w 927699"/>
              <a:gd name="connsiteY7-398" fmla="*/ 418765 h 1220846"/>
              <a:gd name="connsiteX8-399" fmla="*/ 52407 w 927699"/>
              <a:gd name="connsiteY8-400" fmla="*/ 493303 h 1220846"/>
              <a:gd name="connsiteX9-401" fmla="*/ 0 w 927699"/>
              <a:gd name="connsiteY9-402" fmla="*/ 456864 h 122084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33" y="connsiteY8-34"/>
              </a:cxn>
              <a:cxn ang="0">
                <a:pos x="connsiteX9-341" y="connsiteY9-342"/>
              </a:cxn>
            </a:cxnLst>
            <a:rect l="l" t="t" r="r" b="b"/>
            <a:pathLst>
              <a:path w="927699" h="1220846">
                <a:moveTo>
                  <a:pt x="0" y="456864"/>
                </a:moveTo>
                <a:lnTo>
                  <a:pt x="463850" y="0"/>
                </a:lnTo>
                <a:cubicBezTo>
                  <a:pt x="618466" y="152288"/>
                  <a:pt x="618302" y="156939"/>
                  <a:pt x="927699" y="456864"/>
                </a:cubicBezTo>
                <a:cubicBezTo>
                  <a:pt x="914542" y="488060"/>
                  <a:pt x="915671" y="488300"/>
                  <a:pt x="873939" y="493303"/>
                </a:cubicBezTo>
                <a:lnTo>
                  <a:pt x="740037" y="416383"/>
                </a:lnTo>
                <a:cubicBezTo>
                  <a:pt x="740831" y="686125"/>
                  <a:pt x="736861" y="951104"/>
                  <a:pt x="737655" y="1220846"/>
                </a:cubicBezTo>
                <a:lnTo>
                  <a:pt x="190044" y="1220846"/>
                </a:lnTo>
                <a:cubicBezTo>
                  <a:pt x="188457" y="953486"/>
                  <a:pt x="186869" y="686125"/>
                  <a:pt x="185282" y="418765"/>
                </a:cubicBezTo>
                <a:lnTo>
                  <a:pt x="52407" y="493303"/>
                </a:lnTo>
                <a:cubicBezTo>
                  <a:pt x="11125" y="485918"/>
                  <a:pt x="19850" y="488060"/>
                  <a:pt x="0" y="456864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63500" dist="50800" dir="10800000" algn="r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84" name="直角三角形 27"/>
          <p:cNvSpPr/>
          <p:nvPr/>
        </p:nvSpPr>
        <p:spPr bwMode="auto">
          <a:xfrm>
            <a:off x="8541185" y="4061436"/>
            <a:ext cx="549660" cy="548054"/>
          </a:xfrm>
          <a:prstGeom prst="rt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1" name="矩形 39"/>
          <p:cNvSpPr/>
          <p:nvPr/>
        </p:nvSpPr>
        <p:spPr>
          <a:xfrm flipH="1" flipV="1">
            <a:off x="8346719" y="4059832"/>
            <a:ext cx="194470" cy="548052"/>
          </a:xfrm>
          <a:custGeom>
            <a:avLst/>
            <a:gdLst>
              <a:gd name="connsiteX0" fmla="*/ 0 w 523309"/>
              <a:gd name="connsiteY0" fmla="*/ 0 h 926067"/>
              <a:gd name="connsiteX1" fmla="*/ 523309 w 523309"/>
              <a:gd name="connsiteY1" fmla="*/ 0 h 926067"/>
              <a:gd name="connsiteX2" fmla="*/ 523309 w 523309"/>
              <a:gd name="connsiteY2" fmla="*/ 926067 h 926067"/>
              <a:gd name="connsiteX3" fmla="*/ 0 w 523309"/>
              <a:gd name="connsiteY3" fmla="*/ 926067 h 926067"/>
              <a:gd name="connsiteX4" fmla="*/ 0 w 523309"/>
              <a:gd name="connsiteY4" fmla="*/ 0 h 926067"/>
              <a:gd name="connsiteX0-1" fmla="*/ 0 w 523309"/>
              <a:gd name="connsiteY0-2" fmla="*/ 0 h 926067"/>
              <a:gd name="connsiteX1-3" fmla="*/ 523309 w 523309"/>
              <a:gd name="connsiteY1-4" fmla="*/ 0 h 926067"/>
              <a:gd name="connsiteX2-5" fmla="*/ 0 w 523309"/>
              <a:gd name="connsiteY2-6" fmla="*/ 926067 h 926067"/>
              <a:gd name="connsiteX3-7" fmla="*/ 0 w 523309"/>
              <a:gd name="connsiteY3-8" fmla="*/ 0 h 92606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3309" h="926067">
                <a:moveTo>
                  <a:pt x="0" y="0"/>
                </a:moveTo>
                <a:lnTo>
                  <a:pt x="523309" y="0"/>
                </a:lnTo>
                <a:lnTo>
                  <a:pt x="0" y="92606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tx1">
                  <a:alpha val="16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2" name="矩形 71"/>
          <p:cNvSpPr/>
          <p:nvPr/>
        </p:nvSpPr>
        <p:spPr>
          <a:xfrm>
            <a:off x="8511288" y="5066417"/>
            <a:ext cx="60946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+mj-lt"/>
              </a:rPr>
              <a:t>03</a:t>
            </a:r>
            <a:endParaRPr lang="en-US" altLang="zh-CN" sz="2800" dirty="0" smtClean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73" name="组合 89"/>
          <p:cNvGrpSpPr/>
          <p:nvPr/>
        </p:nvGrpSpPr>
        <p:grpSpPr>
          <a:xfrm>
            <a:off x="7328824" y="4126815"/>
            <a:ext cx="369515" cy="399473"/>
            <a:chOff x="9756572" y="1288327"/>
            <a:chExt cx="1586853" cy="2003509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74" name="圆角矩形 90"/>
            <p:cNvSpPr/>
            <p:nvPr/>
          </p:nvSpPr>
          <p:spPr>
            <a:xfrm>
              <a:off x="10359461" y="2820150"/>
              <a:ext cx="381070" cy="127020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91"/>
            <p:cNvSpPr/>
            <p:nvPr/>
          </p:nvSpPr>
          <p:spPr>
            <a:xfrm>
              <a:off x="10422963" y="3130521"/>
              <a:ext cx="254075" cy="161315"/>
            </a:xfrm>
            <a:prstGeom prst="ellipse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圆角矩形 92"/>
            <p:cNvSpPr/>
            <p:nvPr/>
          </p:nvSpPr>
          <p:spPr>
            <a:xfrm>
              <a:off x="10387998" y="2975330"/>
              <a:ext cx="323997" cy="127020"/>
            </a:xfrm>
            <a:prstGeom prst="roundRect">
              <a:avLst/>
            </a:prstGeom>
            <a:solidFill>
              <a:schemeClr val="bg1"/>
            </a:solidFill>
            <a:ln w="254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77" name="直接连接符 93"/>
            <p:cNvCxnSpPr/>
            <p:nvPr/>
          </p:nvCxnSpPr>
          <p:spPr>
            <a:xfrm>
              <a:off x="9756572" y="1570989"/>
              <a:ext cx="288452" cy="223044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94"/>
            <p:cNvCxnSpPr/>
            <p:nvPr/>
          </p:nvCxnSpPr>
          <p:spPr>
            <a:xfrm flipH="1">
              <a:off x="11054973" y="1590037"/>
              <a:ext cx="288452" cy="204001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95"/>
            <p:cNvCxnSpPr/>
            <p:nvPr/>
          </p:nvCxnSpPr>
          <p:spPr>
            <a:xfrm>
              <a:off x="10550001" y="1288327"/>
              <a:ext cx="0" cy="301705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圆角矩形 66"/>
            <p:cNvSpPr/>
            <p:nvPr/>
          </p:nvSpPr>
          <p:spPr>
            <a:xfrm>
              <a:off x="10045024" y="1681613"/>
              <a:ext cx="1009949" cy="1073457"/>
            </a:xfrm>
            <a:custGeom>
              <a:avLst/>
              <a:gdLst/>
              <a:ahLst/>
              <a:cxnLst/>
              <a:rect l="l" t="t" r="r" b="b"/>
              <a:pathLst>
                <a:path w="286232" h="304231">
                  <a:moveTo>
                    <a:pt x="143116" y="0"/>
                  </a:moveTo>
                  <a:cubicBezTo>
                    <a:pt x="222157" y="0"/>
                    <a:pt x="286232" y="64075"/>
                    <a:pt x="286232" y="143116"/>
                  </a:cubicBezTo>
                  <a:cubicBezTo>
                    <a:pt x="286232" y="204128"/>
                    <a:pt x="248053" y="256223"/>
                    <a:pt x="193959" y="275967"/>
                  </a:cubicBezTo>
                  <a:lnTo>
                    <a:pt x="193959" y="298231"/>
                  </a:lnTo>
                  <a:cubicBezTo>
                    <a:pt x="193959" y="301545"/>
                    <a:pt x="191273" y="304231"/>
                    <a:pt x="187959" y="304231"/>
                  </a:cubicBezTo>
                  <a:lnTo>
                    <a:pt x="91959" y="304231"/>
                  </a:lnTo>
                  <a:cubicBezTo>
                    <a:pt x="88645" y="304231"/>
                    <a:pt x="85959" y="301545"/>
                    <a:pt x="85959" y="298231"/>
                  </a:cubicBezTo>
                  <a:lnTo>
                    <a:pt x="85959" y="274231"/>
                  </a:lnTo>
                  <a:lnTo>
                    <a:pt x="86092" y="274098"/>
                  </a:lnTo>
                  <a:cubicBezTo>
                    <a:pt x="35372" y="252309"/>
                    <a:pt x="0" y="201843"/>
                    <a:pt x="0" y="143116"/>
                  </a:cubicBezTo>
                  <a:cubicBezTo>
                    <a:pt x="0" y="64075"/>
                    <a:pt x="64075" y="0"/>
                    <a:pt x="143116" y="0"/>
                  </a:cubicBezTo>
                  <a:close/>
                </a:path>
              </a:pathLst>
            </a:custGeom>
            <a:noFill/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1" name="直接连接符 97"/>
            <p:cNvCxnSpPr/>
            <p:nvPr/>
          </p:nvCxnSpPr>
          <p:spPr>
            <a:xfrm>
              <a:off x="11054973" y="2497746"/>
              <a:ext cx="288452" cy="223044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98"/>
            <p:cNvCxnSpPr/>
            <p:nvPr/>
          </p:nvCxnSpPr>
          <p:spPr>
            <a:xfrm flipH="1">
              <a:off x="9756576" y="2502235"/>
              <a:ext cx="288452" cy="218555"/>
            </a:xfrm>
            <a:prstGeom prst="line">
              <a:avLst/>
            </a:prstGeom>
            <a:ln w="158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6" name="组合 100"/>
          <p:cNvGrpSpPr/>
          <p:nvPr/>
        </p:nvGrpSpPr>
        <p:grpSpPr>
          <a:xfrm>
            <a:off x="6679314" y="4728356"/>
            <a:ext cx="417175" cy="343277"/>
            <a:chOff x="13212943" y="2833358"/>
            <a:chExt cx="936087" cy="792002"/>
          </a:xfrm>
          <a:effectLst>
            <a:reflection blurRad="6350" stA="52000" endA="300" endPos="35000" dir="5400000" sy="-100000" algn="bl" rotWithShape="0"/>
          </a:effectLst>
        </p:grpSpPr>
        <p:sp>
          <p:nvSpPr>
            <p:cNvPr id="88" name="矩形 102"/>
            <p:cNvSpPr/>
            <p:nvPr/>
          </p:nvSpPr>
          <p:spPr>
            <a:xfrm>
              <a:off x="13212943" y="3373358"/>
              <a:ext cx="144016" cy="251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矩形 103"/>
            <p:cNvSpPr/>
            <p:nvPr/>
          </p:nvSpPr>
          <p:spPr>
            <a:xfrm>
              <a:off x="13476968" y="3229358"/>
              <a:ext cx="144016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104"/>
            <p:cNvSpPr/>
            <p:nvPr/>
          </p:nvSpPr>
          <p:spPr>
            <a:xfrm>
              <a:off x="14005014" y="2833358"/>
              <a:ext cx="144016" cy="79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1" name="矩形 105"/>
            <p:cNvSpPr/>
            <p:nvPr/>
          </p:nvSpPr>
          <p:spPr>
            <a:xfrm>
              <a:off x="13741018" y="3121361"/>
              <a:ext cx="144016" cy="5039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7" name="任意多边形 101"/>
          <p:cNvSpPr/>
          <p:nvPr/>
        </p:nvSpPr>
        <p:spPr>
          <a:xfrm>
            <a:off x="6682784" y="4686541"/>
            <a:ext cx="349528" cy="250303"/>
          </a:xfrm>
          <a:custGeom>
            <a:avLst/>
            <a:gdLst>
              <a:gd name="connsiteX0" fmla="*/ 0 w 416719"/>
              <a:gd name="connsiteY0" fmla="*/ 302419 h 302419"/>
              <a:gd name="connsiteX1" fmla="*/ 269082 w 416719"/>
              <a:gd name="connsiteY1" fmla="*/ 166687 h 302419"/>
              <a:gd name="connsiteX2" fmla="*/ 416719 w 416719"/>
              <a:gd name="connsiteY2" fmla="*/ 0 h 302419"/>
              <a:gd name="connsiteX3" fmla="*/ 416719 w 416719"/>
              <a:gd name="connsiteY3" fmla="*/ 0 h 3024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6719" h="302419">
                <a:moveTo>
                  <a:pt x="0" y="302419"/>
                </a:moveTo>
                <a:cubicBezTo>
                  <a:pt x="99814" y="259754"/>
                  <a:pt x="199629" y="217090"/>
                  <a:pt x="269082" y="166687"/>
                </a:cubicBezTo>
                <a:cubicBezTo>
                  <a:pt x="338535" y="116284"/>
                  <a:pt x="416719" y="0"/>
                  <a:pt x="416719" y="0"/>
                </a:cubicBezTo>
                <a:lnTo>
                  <a:pt x="416719" y="0"/>
                </a:lnTo>
              </a:path>
            </a:pathLst>
          </a:custGeom>
          <a:ln w="15875">
            <a:solidFill>
              <a:schemeClr val="bg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4" name="组合 45"/>
          <p:cNvGrpSpPr/>
          <p:nvPr/>
        </p:nvGrpSpPr>
        <p:grpSpPr bwMode="auto">
          <a:xfrm>
            <a:off x="266492" y="1292551"/>
            <a:ext cx="273050" cy="192088"/>
            <a:chOff x="1542330" y="2063252"/>
            <a:chExt cx="272408" cy="192975"/>
          </a:xfrm>
          <a:blipFill>
            <a:blip r:embed="rId3"/>
            <a:stretch>
              <a:fillRect/>
            </a:stretch>
          </a:blipFill>
        </p:grpSpPr>
        <p:sp>
          <p:nvSpPr>
            <p:cNvPr id="95" name="平行四边形 43"/>
            <p:cNvSpPr/>
            <p:nvPr/>
          </p:nvSpPr>
          <p:spPr>
            <a:xfrm rot="19055090" flipV="1">
              <a:off x="1542330" y="2195623"/>
              <a:ext cx="267656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  <p:sp>
          <p:nvSpPr>
            <p:cNvPr id="96" name="平行四边形 43"/>
            <p:cNvSpPr/>
            <p:nvPr/>
          </p:nvSpPr>
          <p:spPr>
            <a:xfrm rot="2544910">
              <a:off x="1547081" y="2063252"/>
              <a:ext cx="267657" cy="60604"/>
            </a:xfrm>
            <a:custGeom>
              <a:avLst/>
              <a:gdLst>
                <a:gd name="connsiteX0" fmla="*/ 0 w 720080"/>
                <a:gd name="connsiteY0" fmla="*/ 157553 h 157553"/>
                <a:gd name="connsiteX1" fmla="*/ 39388 w 720080"/>
                <a:gd name="connsiteY1" fmla="*/ 0 h 157553"/>
                <a:gd name="connsiteX2" fmla="*/ 720080 w 720080"/>
                <a:gd name="connsiteY2" fmla="*/ 0 h 157553"/>
                <a:gd name="connsiteX3" fmla="*/ 680692 w 720080"/>
                <a:gd name="connsiteY3" fmla="*/ 157553 h 157553"/>
                <a:gd name="connsiteX4" fmla="*/ 0 w 720080"/>
                <a:gd name="connsiteY4" fmla="*/ 157553 h 157553"/>
                <a:gd name="connsiteX0-1" fmla="*/ 106673 w 826753"/>
                <a:gd name="connsiteY0-2" fmla="*/ 157553 h 157553"/>
                <a:gd name="connsiteX1-3" fmla="*/ 0 w 826753"/>
                <a:gd name="connsiteY1-4" fmla="*/ 9587 h 157553"/>
                <a:gd name="connsiteX2-5" fmla="*/ 826753 w 826753"/>
                <a:gd name="connsiteY2-6" fmla="*/ 0 h 157553"/>
                <a:gd name="connsiteX3-7" fmla="*/ 787365 w 826753"/>
                <a:gd name="connsiteY3-8" fmla="*/ 157553 h 157553"/>
                <a:gd name="connsiteX4-9" fmla="*/ 106673 w 826753"/>
                <a:gd name="connsiteY4-10" fmla="*/ 157553 h 157553"/>
                <a:gd name="connsiteX0-11" fmla="*/ 207295 w 826753"/>
                <a:gd name="connsiteY0-12" fmla="*/ 164083 h 164083"/>
                <a:gd name="connsiteX1-13" fmla="*/ 0 w 826753"/>
                <a:gd name="connsiteY1-14" fmla="*/ 9587 h 164083"/>
                <a:gd name="connsiteX2-15" fmla="*/ 826753 w 826753"/>
                <a:gd name="connsiteY2-16" fmla="*/ 0 h 164083"/>
                <a:gd name="connsiteX3-17" fmla="*/ 787365 w 826753"/>
                <a:gd name="connsiteY3-18" fmla="*/ 157553 h 164083"/>
                <a:gd name="connsiteX4-19" fmla="*/ 207295 w 826753"/>
                <a:gd name="connsiteY4-20" fmla="*/ 164083 h 164083"/>
                <a:gd name="connsiteX0-21" fmla="*/ 160738 w 826753"/>
                <a:gd name="connsiteY0-22" fmla="*/ 157987 h 157987"/>
                <a:gd name="connsiteX1-23" fmla="*/ 0 w 826753"/>
                <a:gd name="connsiteY1-24" fmla="*/ 9587 h 157987"/>
                <a:gd name="connsiteX2-25" fmla="*/ 826753 w 826753"/>
                <a:gd name="connsiteY2-26" fmla="*/ 0 h 157987"/>
                <a:gd name="connsiteX3-27" fmla="*/ 787365 w 826753"/>
                <a:gd name="connsiteY3-28" fmla="*/ 157553 h 157987"/>
                <a:gd name="connsiteX4-29" fmla="*/ 160738 w 826753"/>
                <a:gd name="connsiteY4-30" fmla="*/ 157987 h 157987"/>
                <a:gd name="connsiteX0-31" fmla="*/ 160738 w 826753"/>
                <a:gd name="connsiteY0-32" fmla="*/ 157987 h 157987"/>
                <a:gd name="connsiteX1-33" fmla="*/ 0 w 826753"/>
                <a:gd name="connsiteY1-34" fmla="*/ 9587 h 157987"/>
                <a:gd name="connsiteX2-35" fmla="*/ 826753 w 826753"/>
                <a:gd name="connsiteY2-36" fmla="*/ 0 h 157987"/>
                <a:gd name="connsiteX3-37" fmla="*/ 787365 w 826753"/>
                <a:gd name="connsiteY3-38" fmla="*/ 157553 h 157987"/>
                <a:gd name="connsiteX4-39" fmla="*/ 160738 w 826753"/>
                <a:gd name="connsiteY4-40" fmla="*/ 157987 h 15798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826753" h="157987">
                  <a:moveTo>
                    <a:pt x="160738" y="157987"/>
                  </a:moveTo>
                  <a:cubicBezTo>
                    <a:pt x="48053" y="45497"/>
                    <a:pt x="53579" y="59054"/>
                    <a:pt x="0" y="9587"/>
                  </a:cubicBezTo>
                  <a:lnTo>
                    <a:pt x="826753" y="0"/>
                  </a:lnTo>
                  <a:lnTo>
                    <a:pt x="787365" y="157553"/>
                  </a:lnTo>
                  <a:lnTo>
                    <a:pt x="160738" y="157987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400"/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758825" y="1014095"/>
            <a:ext cx="4533265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线粒体功能发生障碍，体内乳酸浓度大幅增加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520065" y="2058035"/>
            <a:ext cx="4958080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为了检测乳酸浓度，构建了主要包括lldPRD操纵子的全细胞生物传感器。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在缺乏L-乳酸的情况下，调节蛋白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ldR结合O1和O2，这可能导致DNA环化和转录抑制。L-乳酸与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ldR的结合促进构象变化，可能破坏DNA环，从而形成转录开放复合物。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626110" y="5463540"/>
            <a:ext cx="4540885" cy="475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在测试纸上，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蓝色变化。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478145" y="1487170"/>
            <a:ext cx="6567805" cy="4899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329676" y="3971249"/>
            <a:ext cx="7424516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zh-CN" altLang="en-US" sz="4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491757" y="2172456"/>
            <a:ext cx="111003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1500" dirty="0" smtClean="0">
                <a:solidFill>
                  <a:schemeClr val="bg1">
                    <a:lumMod val="95000"/>
                  </a:schemeClr>
                </a:solidFill>
                <a:latin typeface="Road Rage" pitchFamily="50" charset="0"/>
                <a:ea typeface="微软雅黑" panose="020B0503020204020204" pitchFamily="34" charset="-122"/>
                <a:cs typeface="Arial" panose="020B0604020202020204" pitchFamily="34" charset="0"/>
              </a:rPr>
              <a:t>THANK YOU</a:t>
            </a:r>
            <a:endParaRPr lang="zh-CN" altLang="en-US" sz="11500" dirty="0">
              <a:solidFill>
                <a:schemeClr val="bg1">
                  <a:lumMod val="95000"/>
                </a:schemeClr>
              </a:solidFill>
              <a:latin typeface="Road Rage" pitchFamily="50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-1511300" y="-1"/>
            <a:ext cx="15214600" cy="41640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梯形 25"/>
          <p:cNvSpPr/>
          <p:nvPr/>
        </p:nvSpPr>
        <p:spPr>
          <a:xfrm rot="10800000">
            <a:off x="4379674" y="418356"/>
            <a:ext cx="3432652" cy="661115"/>
          </a:xfrm>
          <a:prstGeom prst="trapezoid">
            <a:avLst>
              <a:gd name="adj" fmla="val 52992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5486489" y="371586"/>
            <a:ext cx="12701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椭圆 80"/>
          <p:cNvSpPr/>
          <p:nvPr/>
        </p:nvSpPr>
        <p:spPr bwMode="auto">
          <a:xfrm>
            <a:off x="1283335" y="2526665"/>
            <a:ext cx="1080770" cy="100711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椭圆 80"/>
          <p:cNvSpPr/>
          <p:nvPr/>
        </p:nvSpPr>
        <p:spPr bwMode="auto">
          <a:xfrm>
            <a:off x="5447665" y="2527300"/>
            <a:ext cx="1081405" cy="10064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 bwMode="auto">
          <a:xfrm>
            <a:off x="9835515" y="2527300"/>
            <a:ext cx="1082040" cy="100647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57150" cap="flat" cmpd="sng" algn="ctr">
            <a:solidFill>
              <a:schemeClr val="bg1"/>
            </a:solidFill>
            <a:prstDash val="solid"/>
          </a:ln>
          <a:effectLst>
            <a:innerShdw blurRad="63500" dist="25400" dir="18660000">
              <a:prstClr val="black">
                <a:alpha val="35000"/>
              </a:prstClr>
            </a:inn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-855790" y="3758302"/>
            <a:ext cx="495992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442045" y="3758937"/>
            <a:ext cx="495992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052227" y="3758302"/>
            <a:ext cx="4959929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318895" y="2574925"/>
            <a:ext cx="1045210" cy="887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01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348605" y="2527300"/>
            <a:ext cx="1148080" cy="9334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02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836150" y="2574925"/>
            <a:ext cx="1082040" cy="8870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altLang="zh-CN" sz="4400" dirty="0" smtClean="0">
                <a:solidFill>
                  <a:schemeClr val="bg1"/>
                </a:solidFill>
              </a:rPr>
              <a:t>05</a:t>
            </a:r>
            <a:endParaRPr lang="zh-CN" altLang="en-US" sz="4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10794" y="2713789"/>
            <a:ext cx="5603250" cy="1162288"/>
            <a:chOff x="5519057" y="1743193"/>
            <a:chExt cx="5603250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6131290" y="1848867"/>
              <a:ext cx="495992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  <a:endPara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100201" y="2432058"/>
              <a:ext cx="5022106" cy="398779"/>
            </a:xfrm>
            <a:prstGeom prst="snip1Rect">
              <a:avLst>
                <a:gd name="adj" fmla="val 0"/>
              </a:avLst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 smtClean="0">
                  <a:solidFill>
                    <a:schemeClr val="bg1"/>
                  </a:solidFill>
                  <a:latin typeface="Arial" panose="020B0604020202020204" pitchFamily="34" charset="0"/>
                  <a:ea typeface="华文仿宋" panose="02010600040101010101" pitchFamily="2" charset="-122"/>
                  <a:cs typeface="Arial" panose="020B0604020202020204" pitchFamily="34" charset="0"/>
                </a:rPr>
                <a:t> Background </a:t>
              </a:r>
              <a:endParaRPr lang="zh-CN" altLang="en-US" sz="2000" dirty="0">
                <a:ln>
                  <a:solidFill>
                    <a:srgbClr val="00762F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5" name="Group 5"/>
          <p:cNvGrpSpPr/>
          <p:nvPr/>
        </p:nvGrpSpPr>
        <p:grpSpPr>
          <a:xfrm>
            <a:off x="5018341" y="1965793"/>
            <a:ext cx="2022667" cy="3896738"/>
            <a:chOff x="5084746" y="1980098"/>
            <a:chExt cx="2022667" cy="3896738"/>
          </a:xfrm>
          <a:blipFill>
            <a:blip r:embed="rId3"/>
            <a:stretch>
              <a:fillRect/>
            </a:stretch>
          </a:blipFill>
        </p:grpSpPr>
        <p:sp>
          <p:nvSpPr>
            <p:cNvPr id="56" name="Freeform 15"/>
            <p:cNvSpPr/>
            <p:nvPr/>
          </p:nvSpPr>
          <p:spPr bwMode="auto">
            <a:xfrm>
              <a:off x="5445521" y="4484852"/>
              <a:ext cx="1303004" cy="563544"/>
            </a:xfrm>
            <a:custGeom>
              <a:avLst/>
              <a:gdLst>
                <a:gd name="T0" fmla="*/ 63 w 537"/>
                <a:gd name="T1" fmla="*/ 120 h 233"/>
                <a:gd name="T2" fmla="*/ 448 w 537"/>
                <a:gd name="T3" fmla="*/ 17 h 233"/>
                <a:gd name="T4" fmla="*/ 473 w 537"/>
                <a:gd name="T5" fmla="*/ 113 h 233"/>
                <a:gd name="T6" fmla="*/ 89 w 537"/>
                <a:gd name="T7" fmla="*/ 216 h 233"/>
                <a:gd name="T8" fmla="*/ 63 w 537"/>
                <a:gd name="T9" fmla="*/ 12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233">
                  <a:moveTo>
                    <a:pt x="63" y="120"/>
                  </a:moveTo>
                  <a:cubicBezTo>
                    <a:pt x="448" y="17"/>
                    <a:pt x="448" y="17"/>
                    <a:pt x="448" y="17"/>
                  </a:cubicBezTo>
                  <a:cubicBezTo>
                    <a:pt x="511" y="0"/>
                    <a:pt x="537" y="96"/>
                    <a:pt x="473" y="113"/>
                  </a:cubicBezTo>
                  <a:cubicBezTo>
                    <a:pt x="89" y="216"/>
                    <a:pt x="89" y="216"/>
                    <a:pt x="89" y="216"/>
                  </a:cubicBezTo>
                  <a:cubicBezTo>
                    <a:pt x="25" y="233"/>
                    <a:pt x="0" y="137"/>
                    <a:pt x="63" y="1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Freeform 16"/>
            <p:cNvSpPr/>
            <p:nvPr/>
          </p:nvSpPr>
          <p:spPr bwMode="auto">
            <a:xfrm>
              <a:off x="5445521" y="4792704"/>
              <a:ext cx="1303004" cy="563544"/>
            </a:xfrm>
            <a:custGeom>
              <a:avLst/>
              <a:gdLst>
                <a:gd name="T0" fmla="*/ 63 w 537"/>
                <a:gd name="T1" fmla="*/ 120 h 233"/>
                <a:gd name="T2" fmla="*/ 89 w 537"/>
                <a:gd name="T3" fmla="*/ 216 h 233"/>
                <a:gd name="T4" fmla="*/ 473 w 537"/>
                <a:gd name="T5" fmla="*/ 113 h 233"/>
                <a:gd name="T6" fmla="*/ 448 w 537"/>
                <a:gd name="T7" fmla="*/ 17 h 233"/>
                <a:gd name="T8" fmla="*/ 63 w 537"/>
                <a:gd name="T9" fmla="*/ 12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233">
                  <a:moveTo>
                    <a:pt x="63" y="120"/>
                  </a:moveTo>
                  <a:cubicBezTo>
                    <a:pt x="0" y="137"/>
                    <a:pt x="25" y="233"/>
                    <a:pt x="89" y="216"/>
                  </a:cubicBezTo>
                  <a:cubicBezTo>
                    <a:pt x="473" y="113"/>
                    <a:pt x="473" y="113"/>
                    <a:pt x="473" y="113"/>
                  </a:cubicBezTo>
                  <a:cubicBezTo>
                    <a:pt x="537" y="96"/>
                    <a:pt x="511" y="0"/>
                    <a:pt x="448" y="17"/>
                  </a:cubicBezTo>
                  <a:cubicBezTo>
                    <a:pt x="63" y="120"/>
                    <a:pt x="63" y="120"/>
                    <a:pt x="63" y="1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Freeform 17"/>
            <p:cNvSpPr/>
            <p:nvPr/>
          </p:nvSpPr>
          <p:spPr bwMode="auto">
            <a:xfrm>
              <a:off x="5445521" y="4182113"/>
              <a:ext cx="1303004" cy="564567"/>
            </a:xfrm>
            <a:custGeom>
              <a:avLst/>
              <a:gdLst>
                <a:gd name="T0" fmla="*/ 63 w 537"/>
                <a:gd name="T1" fmla="*/ 120 h 233"/>
                <a:gd name="T2" fmla="*/ 89 w 537"/>
                <a:gd name="T3" fmla="*/ 216 h 233"/>
                <a:gd name="T4" fmla="*/ 473 w 537"/>
                <a:gd name="T5" fmla="*/ 113 h 233"/>
                <a:gd name="T6" fmla="*/ 448 w 537"/>
                <a:gd name="T7" fmla="*/ 17 h 233"/>
                <a:gd name="T8" fmla="*/ 63 w 537"/>
                <a:gd name="T9" fmla="*/ 12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7" h="233">
                  <a:moveTo>
                    <a:pt x="63" y="120"/>
                  </a:moveTo>
                  <a:cubicBezTo>
                    <a:pt x="0" y="137"/>
                    <a:pt x="25" y="233"/>
                    <a:pt x="89" y="216"/>
                  </a:cubicBezTo>
                  <a:cubicBezTo>
                    <a:pt x="473" y="113"/>
                    <a:pt x="473" y="113"/>
                    <a:pt x="473" y="113"/>
                  </a:cubicBezTo>
                  <a:cubicBezTo>
                    <a:pt x="537" y="96"/>
                    <a:pt x="511" y="0"/>
                    <a:pt x="448" y="17"/>
                  </a:cubicBezTo>
                  <a:cubicBezTo>
                    <a:pt x="63" y="120"/>
                    <a:pt x="63" y="120"/>
                    <a:pt x="63" y="1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Freeform 18"/>
            <p:cNvSpPr/>
            <p:nvPr/>
          </p:nvSpPr>
          <p:spPr bwMode="auto">
            <a:xfrm>
              <a:off x="5455749" y="3824145"/>
              <a:ext cx="909239" cy="496042"/>
            </a:xfrm>
            <a:custGeom>
              <a:avLst/>
              <a:gdLst>
                <a:gd name="T0" fmla="*/ 166 w 375"/>
                <a:gd name="T1" fmla="*/ 36 h 205"/>
                <a:gd name="T2" fmla="*/ 375 w 375"/>
                <a:gd name="T3" fmla="*/ 160 h 205"/>
                <a:gd name="T4" fmla="*/ 202 w 375"/>
                <a:gd name="T5" fmla="*/ 205 h 205"/>
                <a:gd name="T6" fmla="*/ 0 w 375"/>
                <a:gd name="T7" fmla="*/ 81 h 205"/>
                <a:gd name="T8" fmla="*/ 166 w 375"/>
                <a:gd name="T9" fmla="*/ 36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205">
                  <a:moveTo>
                    <a:pt x="166" y="36"/>
                  </a:moveTo>
                  <a:cubicBezTo>
                    <a:pt x="287" y="0"/>
                    <a:pt x="334" y="75"/>
                    <a:pt x="375" y="160"/>
                  </a:cubicBezTo>
                  <a:cubicBezTo>
                    <a:pt x="318" y="175"/>
                    <a:pt x="260" y="190"/>
                    <a:pt x="202" y="205"/>
                  </a:cubicBezTo>
                  <a:cubicBezTo>
                    <a:pt x="156" y="56"/>
                    <a:pt x="61" y="73"/>
                    <a:pt x="0" y="81"/>
                  </a:cubicBezTo>
                  <a:cubicBezTo>
                    <a:pt x="56" y="66"/>
                    <a:pt x="111" y="51"/>
                    <a:pt x="16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grpSp>
          <p:nvGrpSpPr>
            <p:cNvPr id="60" name="Group 10"/>
            <p:cNvGrpSpPr/>
            <p:nvPr/>
          </p:nvGrpSpPr>
          <p:grpSpPr>
            <a:xfrm>
              <a:off x="5708371" y="5136354"/>
              <a:ext cx="831509" cy="740482"/>
              <a:chOff x="5708371" y="5136354"/>
              <a:chExt cx="831509" cy="740482"/>
            </a:xfrm>
            <a:grpFill/>
          </p:grpSpPr>
          <p:sp>
            <p:nvSpPr>
              <p:cNvPr id="65" name="Freeform 19"/>
              <p:cNvSpPr/>
              <p:nvPr/>
            </p:nvSpPr>
            <p:spPr bwMode="auto">
              <a:xfrm>
                <a:off x="5708371" y="5136354"/>
                <a:ext cx="831509" cy="563544"/>
              </a:xfrm>
              <a:custGeom>
                <a:avLst/>
                <a:gdLst>
                  <a:gd name="T0" fmla="*/ 813 w 813"/>
                  <a:gd name="T1" fmla="*/ 0 h 551"/>
                  <a:gd name="T2" fmla="*/ 524 w 813"/>
                  <a:gd name="T3" fmla="*/ 551 h 551"/>
                  <a:gd name="T4" fmla="*/ 256 w 813"/>
                  <a:gd name="T5" fmla="*/ 551 h 551"/>
                  <a:gd name="T6" fmla="*/ 0 w 813"/>
                  <a:gd name="T7" fmla="*/ 215 h 551"/>
                  <a:gd name="T8" fmla="*/ 0 w 813"/>
                  <a:gd name="T9" fmla="*/ 215 h 551"/>
                  <a:gd name="T10" fmla="*/ 813 w 813"/>
                  <a:gd name="T11" fmla="*/ 0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13" h="551">
                    <a:moveTo>
                      <a:pt x="813" y="0"/>
                    </a:moveTo>
                    <a:lnTo>
                      <a:pt x="524" y="551"/>
                    </a:lnTo>
                    <a:lnTo>
                      <a:pt x="256" y="551"/>
                    </a:lnTo>
                    <a:lnTo>
                      <a:pt x="0" y="215"/>
                    </a:lnTo>
                    <a:lnTo>
                      <a:pt x="0" y="215"/>
                    </a:lnTo>
                    <a:lnTo>
                      <a:pt x="81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/>
              </a:p>
            </p:txBody>
          </p:sp>
          <p:grpSp>
            <p:nvGrpSpPr>
              <p:cNvPr id="103" name="Group 16"/>
              <p:cNvGrpSpPr/>
              <p:nvPr/>
            </p:nvGrpSpPr>
            <p:grpSpPr>
              <a:xfrm>
                <a:off x="5708371" y="5136354"/>
                <a:ext cx="831509" cy="740482"/>
                <a:chOff x="5708371" y="5136354"/>
                <a:chExt cx="831509" cy="740482"/>
              </a:xfrm>
              <a:grpFill/>
            </p:grpSpPr>
            <p:sp>
              <p:nvSpPr>
                <p:cNvPr id="104" name="Freeform 20"/>
                <p:cNvSpPr/>
                <p:nvPr/>
              </p:nvSpPr>
              <p:spPr bwMode="auto">
                <a:xfrm>
                  <a:off x="5708371" y="5136354"/>
                  <a:ext cx="831509" cy="563544"/>
                </a:xfrm>
                <a:custGeom>
                  <a:avLst/>
                  <a:gdLst>
                    <a:gd name="T0" fmla="*/ 813 w 813"/>
                    <a:gd name="T1" fmla="*/ 0 h 551"/>
                    <a:gd name="T2" fmla="*/ 524 w 813"/>
                    <a:gd name="T3" fmla="*/ 551 h 551"/>
                    <a:gd name="T4" fmla="*/ 256 w 813"/>
                    <a:gd name="T5" fmla="*/ 551 h 551"/>
                    <a:gd name="T6" fmla="*/ 0 w 813"/>
                    <a:gd name="T7" fmla="*/ 215 h 551"/>
                    <a:gd name="T8" fmla="*/ 0 w 813"/>
                    <a:gd name="T9" fmla="*/ 215 h 551"/>
                    <a:gd name="T10" fmla="*/ 813 w 813"/>
                    <a:gd name="T11" fmla="*/ 0 h 5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3" h="551">
                      <a:moveTo>
                        <a:pt x="813" y="0"/>
                      </a:moveTo>
                      <a:lnTo>
                        <a:pt x="524" y="551"/>
                      </a:lnTo>
                      <a:lnTo>
                        <a:pt x="256" y="551"/>
                      </a:lnTo>
                      <a:lnTo>
                        <a:pt x="0" y="215"/>
                      </a:lnTo>
                      <a:lnTo>
                        <a:pt x="0" y="215"/>
                      </a:lnTo>
                      <a:lnTo>
                        <a:pt x="813" y="0"/>
                      </a:ln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/>
                </a:p>
              </p:txBody>
            </p:sp>
            <p:sp>
              <p:nvSpPr>
                <p:cNvPr id="105" name="Freeform 21"/>
                <p:cNvSpPr/>
                <p:nvPr/>
              </p:nvSpPr>
              <p:spPr bwMode="auto">
                <a:xfrm>
                  <a:off x="5967131" y="5733649"/>
                  <a:ext cx="279215" cy="143187"/>
                </a:xfrm>
                <a:custGeom>
                  <a:avLst/>
                  <a:gdLst>
                    <a:gd name="T0" fmla="*/ 115 w 115"/>
                    <a:gd name="T1" fmla="*/ 0 h 59"/>
                    <a:gd name="T2" fmla="*/ 115 w 115"/>
                    <a:gd name="T3" fmla="*/ 2 h 59"/>
                    <a:gd name="T4" fmla="*/ 57 w 115"/>
                    <a:gd name="T5" fmla="*/ 59 h 59"/>
                    <a:gd name="T6" fmla="*/ 0 w 115"/>
                    <a:gd name="T7" fmla="*/ 2 h 59"/>
                    <a:gd name="T8" fmla="*/ 0 w 115"/>
                    <a:gd name="T9" fmla="*/ 0 h 59"/>
                    <a:gd name="T10" fmla="*/ 1 w 115"/>
                    <a:gd name="T11" fmla="*/ 2 h 59"/>
                    <a:gd name="T12" fmla="*/ 114 w 115"/>
                    <a:gd name="T13" fmla="*/ 2 h 59"/>
                    <a:gd name="T14" fmla="*/ 115 w 115"/>
                    <a:gd name="T15" fmla="*/ 0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15" h="59">
                      <a:moveTo>
                        <a:pt x="115" y="0"/>
                      </a:moveTo>
                      <a:cubicBezTo>
                        <a:pt x="115" y="0"/>
                        <a:pt x="115" y="1"/>
                        <a:pt x="115" y="2"/>
                      </a:cubicBezTo>
                      <a:cubicBezTo>
                        <a:pt x="115" y="33"/>
                        <a:pt x="89" y="59"/>
                        <a:pt x="57" y="59"/>
                      </a:cubicBezTo>
                      <a:cubicBezTo>
                        <a:pt x="26" y="59"/>
                        <a:pt x="0" y="33"/>
                        <a:pt x="0" y="2"/>
                      </a:cubicBezTo>
                      <a:cubicBezTo>
                        <a:pt x="0" y="1"/>
                        <a:pt x="0" y="1"/>
                        <a:pt x="0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14" y="2"/>
                        <a:pt x="114" y="2"/>
                        <a:pt x="114" y="2"/>
                      </a:cubicBezTo>
                      <a:cubicBezTo>
                        <a:pt x="115" y="0"/>
                        <a:pt x="115" y="0"/>
                        <a:pt x="11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en-US"/>
                </a:p>
              </p:txBody>
            </p:sp>
          </p:grpSp>
        </p:grpSp>
        <p:sp>
          <p:nvSpPr>
            <p:cNvPr id="61" name="Freeform 22"/>
            <p:cNvSpPr/>
            <p:nvPr/>
          </p:nvSpPr>
          <p:spPr bwMode="auto">
            <a:xfrm>
              <a:off x="5241990" y="1980098"/>
              <a:ext cx="1048335" cy="411152"/>
            </a:xfrm>
            <a:custGeom>
              <a:avLst/>
              <a:gdLst>
                <a:gd name="T0" fmla="*/ 85 w 432"/>
                <a:gd name="T1" fmla="*/ 0 h 170"/>
                <a:gd name="T2" fmla="*/ 106 w 432"/>
                <a:gd name="T3" fmla="*/ 3 h 170"/>
                <a:gd name="T4" fmla="*/ 106 w 432"/>
                <a:gd name="T5" fmla="*/ 3 h 170"/>
                <a:gd name="T6" fmla="*/ 432 w 432"/>
                <a:gd name="T7" fmla="*/ 86 h 170"/>
                <a:gd name="T8" fmla="*/ 112 w 432"/>
                <a:gd name="T9" fmla="*/ 166 h 170"/>
                <a:gd name="T10" fmla="*/ 112 w 432"/>
                <a:gd name="T11" fmla="*/ 166 h 170"/>
                <a:gd name="T12" fmla="*/ 85 w 432"/>
                <a:gd name="T13" fmla="*/ 170 h 170"/>
                <a:gd name="T14" fmla="*/ 0 w 432"/>
                <a:gd name="T15" fmla="*/ 85 h 170"/>
                <a:gd name="T16" fmla="*/ 85 w 432"/>
                <a:gd name="T17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2" h="170">
                  <a:moveTo>
                    <a:pt x="85" y="0"/>
                  </a:moveTo>
                  <a:cubicBezTo>
                    <a:pt x="92" y="0"/>
                    <a:pt x="99" y="1"/>
                    <a:pt x="106" y="3"/>
                  </a:cubicBezTo>
                  <a:cubicBezTo>
                    <a:pt x="106" y="3"/>
                    <a:pt x="106" y="3"/>
                    <a:pt x="106" y="3"/>
                  </a:cubicBezTo>
                  <a:cubicBezTo>
                    <a:pt x="432" y="86"/>
                    <a:pt x="432" y="86"/>
                    <a:pt x="432" y="86"/>
                  </a:cubicBezTo>
                  <a:cubicBezTo>
                    <a:pt x="112" y="166"/>
                    <a:pt x="112" y="166"/>
                    <a:pt x="112" y="166"/>
                  </a:cubicBezTo>
                  <a:cubicBezTo>
                    <a:pt x="112" y="166"/>
                    <a:pt x="112" y="166"/>
                    <a:pt x="112" y="166"/>
                  </a:cubicBezTo>
                  <a:cubicBezTo>
                    <a:pt x="103" y="169"/>
                    <a:pt x="94" y="170"/>
                    <a:pt x="85" y="170"/>
                  </a:cubicBezTo>
                  <a:cubicBezTo>
                    <a:pt x="38" y="170"/>
                    <a:pt x="0" y="132"/>
                    <a:pt x="0" y="85"/>
                  </a:cubicBezTo>
                  <a:cubicBezTo>
                    <a:pt x="0" y="38"/>
                    <a:pt x="38" y="0"/>
                    <a:pt x="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Freeform 12"/>
            <p:cNvSpPr/>
            <p:nvPr/>
          </p:nvSpPr>
          <p:spPr bwMode="auto">
            <a:xfrm>
              <a:off x="5084746" y="2107509"/>
              <a:ext cx="2022667" cy="846697"/>
            </a:xfrm>
            <a:custGeom>
              <a:avLst/>
              <a:gdLst>
                <a:gd name="connsiteX0" fmla="*/ 982060 w 2022667"/>
                <a:gd name="connsiteY0" fmla="*/ 271936 h 846697"/>
                <a:gd name="connsiteX1" fmla="*/ 123436 w 2022667"/>
                <a:gd name="connsiteY1" fmla="*/ 504080 h 846697"/>
                <a:gd name="connsiteX2" fmla="*/ 140415 w 2022667"/>
                <a:gd name="connsiteY2" fmla="*/ 564534 h 846697"/>
                <a:gd name="connsiteX3" fmla="*/ 999038 w 2022667"/>
                <a:gd name="connsiteY3" fmla="*/ 332390 h 846697"/>
                <a:gd name="connsiteX4" fmla="*/ 982060 w 2022667"/>
                <a:gd name="connsiteY4" fmla="*/ 271936 h 846697"/>
                <a:gd name="connsiteX5" fmla="*/ 1810824 w 2022667"/>
                <a:gd name="connsiteY5" fmla="*/ 386 h 846697"/>
                <a:gd name="connsiteX6" fmla="*/ 1869874 w 2022667"/>
                <a:gd name="connsiteY6" fmla="*/ 407616 h 846697"/>
                <a:gd name="connsiteX7" fmla="*/ 261781 w 2022667"/>
                <a:gd name="connsiteY7" fmla="*/ 838458 h 846697"/>
                <a:gd name="connsiteX8" fmla="*/ 152634 w 2022667"/>
                <a:gd name="connsiteY8" fmla="*/ 439082 h 846697"/>
                <a:gd name="connsiteX9" fmla="*/ 1763153 w 2022667"/>
                <a:gd name="connsiteY9" fmla="*/ 8239 h 846697"/>
                <a:gd name="connsiteX10" fmla="*/ 1810824 w 2022667"/>
                <a:gd name="connsiteY10" fmla="*/ 386 h 84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2667" h="846697">
                  <a:moveTo>
                    <a:pt x="982060" y="271936"/>
                  </a:moveTo>
                  <a:cubicBezTo>
                    <a:pt x="123436" y="504080"/>
                    <a:pt x="123436" y="504080"/>
                    <a:pt x="123436" y="504080"/>
                  </a:cubicBezTo>
                  <a:cubicBezTo>
                    <a:pt x="84628" y="513753"/>
                    <a:pt x="101607" y="574207"/>
                    <a:pt x="140415" y="564534"/>
                  </a:cubicBezTo>
                  <a:cubicBezTo>
                    <a:pt x="999038" y="332390"/>
                    <a:pt x="999038" y="332390"/>
                    <a:pt x="999038" y="332390"/>
                  </a:cubicBezTo>
                  <a:cubicBezTo>
                    <a:pt x="1037846" y="320299"/>
                    <a:pt x="1020868" y="262263"/>
                    <a:pt x="982060" y="271936"/>
                  </a:cubicBezTo>
                  <a:close/>
                  <a:moveTo>
                    <a:pt x="1810824" y="386"/>
                  </a:moveTo>
                  <a:cubicBezTo>
                    <a:pt x="2039421" y="-13318"/>
                    <a:pt x="2117728" y="341809"/>
                    <a:pt x="1869874" y="407616"/>
                  </a:cubicBezTo>
                  <a:cubicBezTo>
                    <a:pt x="1869874" y="407616"/>
                    <a:pt x="1869874" y="407616"/>
                    <a:pt x="261781" y="838458"/>
                  </a:cubicBezTo>
                  <a:cubicBezTo>
                    <a:pt x="-5022" y="908651"/>
                    <a:pt x="-111743" y="509275"/>
                    <a:pt x="152634" y="439082"/>
                  </a:cubicBezTo>
                  <a:cubicBezTo>
                    <a:pt x="152634" y="439082"/>
                    <a:pt x="152634" y="439082"/>
                    <a:pt x="1763153" y="8239"/>
                  </a:cubicBezTo>
                  <a:cubicBezTo>
                    <a:pt x="1779676" y="3852"/>
                    <a:pt x="1795584" y="1299"/>
                    <a:pt x="1810824" y="3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63" name="Freeform 13"/>
            <p:cNvSpPr/>
            <p:nvPr/>
          </p:nvSpPr>
          <p:spPr bwMode="auto">
            <a:xfrm>
              <a:off x="5084746" y="2630163"/>
              <a:ext cx="2022667" cy="848703"/>
            </a:xfrm>
            <a:custGeom>
              <a:avLst/>
              <a:gdLst>
                <a:gd name="connsiteX0" fmla="*/ 982060 w 2022667"/>
                <a:gd name="connsiteY0" fmla="*/ 266822 h 848703"/>
                <a:gd name="connsiteX1" fmla="*/ 123436 w 2022667"/>
                <a:gd name="connsiteY1" fmla="*/ 499446 h 848703"/>
                <a:gd name="connsiteX2" fmla="*/ 140415 w 2022667"/>
                <a:gd name="connsiteY2" fmla="*/ 560025 h 848703"/>
                <a:gd name="connsiteX3" fmla="*/ 999038 w 2022667"/>
                <a:gd name="connsiteY3" fmla="*/ 327401 h 848703"/>
                <a:gd name="connsiteX4" fmla="*/ 982060 w 2022667"/>
                <a:gd name="connsiteY4" fmla="*/ 266822 h 848703"/>
                <a:gd name="connsiteX5" fmla="*/ 1810824 w 2022667"/>
                <a:gd name="connsiteY5" fmla="*/ 369 h 848703"/>
                <a:gd name="connsiteX6" fmla="*/ 1869874 w 2022667"/>
                <a:gd name="connsiteY6" fmla="*/ 409834 h 848703"/>
                <a:gd name="connsiteX7" fmla="*/ 261781 w 2022667"/>
                <a:gd name="connsiteY7" fmla="*/ 840511 h 848703"/>
                <a:gd name="connsiteX8" fmla="*/ 152634 w 2022667"/>
                <a:gd name="connsiteY8" fmla="*/ 438869 h 848703"/>
                <a:gd name="connsiteX9" fmla="*/ 1763153 w 2022667"/>
                <a:gd name="connsiteY9" fmla="*/ 8192 h 848703"/>
                <a:gd name="connsiteX10" fmla="*/ 1810824 w 2022667"/>
                <a:gd name="connsiteY10" fmla="*/ 369 h 848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2667" h="848703">
                  <a:moveTo>
                    <a:pt x="982060" y="266822"/>
                  </a:moveTo>
                  <a:cubicBezTo>
                    <a:pt x="123436" y="499446"/>
                    <a:pt x="123436" y="499446"/>
                    <a:pt x="123436" y="499446"/>
                  </a:cubicBezTo>
                  <a:cubicBezTo>
                    <a:pt x="84628" y="511562"/>
                    <a:pt x="101607" y="572141"/>
                    <a:pt x="140415" y="560025"/>
                  </a:cubicBezTo>
                  <a:cubicBezTo>
                    <a:pt x="999038" y="327401"/>
                    <a:pt x="999038" y="327401"/>
                    <a:pt x="999038" y="327401"/>
                  </a:cubicBezTo>
                  <a:cubicBezTo>
                    <a:pt x="1037846" y="317708"/>
                    <a:pt x="1020868" y="257129"/>
                    <a:pt x="982060" y="266822"/>
                  </a:cubicBezTo>
                  <a:close/>
                  <a:moveTo>
                    <a:pt x="1810824" y="369"/>
                  </a:moveTo>
                  <a:cubicBezTo>
                    <a:pt x="2039421" y="-13064"/>
                    <a:pt x="2117728" y="344054"/>
                    <a:pt x="1869874" y="409834"/>
                  </a:cubicBezTo>
                  <a:cubicBezTo>
                    <a:pt x="261781" y="840511"/>
                    <a:pt x="261781" y="840511"/>
                    <a:pt x="261781" y="840511"/>
                  </a:cubicBezTo>
                  <a:cubicBezTo>
                    <a:pt x="-5022" y="910677"/>
                    <a:pt x="-111743" y="509035"/>
                    <a:pt x="152634" y="438869"/>
                  </a:cubicBezTo>
                  <a:cubicBezTo>
                    <a:pt x="1763153" y="8192"/>
                    <a:pt x="1763153" y="8192"/>
                    <a:pt x="1763153" y="8192"/>
                  </a:cubicBezTo>
                  <a:cubicBezTo>
                    <a:pt x="1779676" y="3807"/>
                    <a:pt x="1795584" y="1264"/>
                    <a:pt x="1810824" y="3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  <p:sp>
          <p:nvSpPr>
            <p:cNvPr id="64" name="Freeform 14"/>
            <p:cNvSpPr/>
            <p:nvPr/>
          </p:nvSpPr>
          <p:spPr bwMode="auto">
            <a:xfrm>
              <a:off x="5084746" y="3159912"/>
              <a:ext cx="2022667" cy="846868"/>
            </a:xfrm>
            <a:custGeom>
              <a:avLst/>
              <a:gdLst>
                <a:gd name="connsiteX0" fmla="*/ 982060 w 2022667"/>
                <a:gd name="connsiteY0" fmla="*/ 272356 h 846868"/>
                <a:gd name="connsiteX1" fmla="*/ 123436 w 2022667"/>
                <a:gd name="connsiteY1" fmla="*/ 504980 h 846868"/>
                <a:gd name="connsiteX2" fmla="*/ 140415 w 2022667"/>
                <a:gd name="connsiteY2" fmla="*/ 565559 h 846868"/>
                <a:gd name="connsiteX3" fmla="*/ 999038 w 2022667"/>
                <a:gd name="connsiteY3" fmla="*/ 332935 h 846868"/>
                <a:gd name="connsiteX4" fmla="*/ 982060 w 2022667"/>
                <a:gd name="connsiteY4" fmla="*/ 272356 h 846868"/>
                <a:gd name="connsiteX5" fmla="*/ 1810824 w 2022667"/>
                <a:gd name="connsiteY5" fmla="*/ 385 h 846868"/>
                <a:gd name="connsiteX6" fmla="*/ 1869874 w 2022667"/>
                <a:gd name="connsiteY6" fmla="*/ 409877 h 846868"/>
                <a:gd name="connsiteX7" fmla="*/ 261781 w 2022667"/>
                <a:gd name="connsiteY7" fmla="*/ 838134 h 846868"/>
                <a:gd name="connsiteX8" fmla="*/ 152634 w 2022667"/>
                <a:gd name="connsiteY8" fmla="*/ 438912 h 846868"/>
                <a:gd name="connsiteX9" fmla="*/ 1763153 w 2022667"/>
                <a:gd name="connsiteY9" fmla="*/ 8235 h 846868"/>
                <a:gd name="connsiteX10" fmla="*/ 1810824 w 2022667"/>
                <a:gd name="connsiteY10" fmla="*/ 385 h 84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2667" h="846868">
                  <a:moveTo>
                    <a:pt x="982060" y="272356"/>
                  </a:moveTo>
                  <a:lnTo>
                    <a:pt x="123436" y="504980"/>
                  </a:lnTo>
                  <a:cubicBezTo>
                    <a:pt x="84628" y="514673"/>
                    <a:pt x="101607" y="575252"/>
                    <a:pt x="140415" y="565559"/>
                  </a:cubicBezTo>
                  <a:cubicBezTo>
                    <a:pt x="999038" y="332935"/>
                    <a:pt x="999038" y="332935"/>
                    <a:pt x="999038" y="332935"/>
                  </a:cubicBezTo>
                  <a:cubicBezTo>
                    <a:pt x="1037846" y="320819"/>
                    <a:pt x="1020868" y="260240"/>
                    <a:pt x="982060" y="272356"/>
                  </a:cubicBezTo>
                  <a:close/>
                  <a:moveTo>
                    <a:pt x="1810824" y="385"/>
                  </a:moveTo>
                  <a:cubicBezTo>
                    <a:pt x="2039421" y="-13304"/>
                    <a:pt x="2117728" y="341828"/>
                    <a:pt x="1869874" y="409877"/>
                  </a:cubicBezTo>
                  <a:cubicBezTo>
                    <a:pt x="1869874" y="409877"/>
                    <a:pt x="1869874" y="409877"/>
                    <a:pt x="261781" y="838134"/>
                  </a:cubicBezTo>
                  <a:cubicBezTo>
                    <a:pt x="-5022" y="910720"/>
                    <a:pt x="-111743" y="509078"/>
                    <a:pt x="152634" y="438912"/>
                  </a:cubicBezTo>
                  <a:cubicBezTo>
                    <a:pt x="152634" y="438912"/>
                    <a:pt x="152634" y="438912"/>
                    <a:pt x="1763153" y="8235"/>
                  </a:cubicBezTo>
                  <a:cubicBezTo>
                    <a:pt x="1779676" y="3850"/>
                    <a:pt x="1795584" y="1298"/>
                    <a:pt x="1810824" y="3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en-US"/>
            </a:p>
          </p:txBody>
        </p:sp>
      </p:grpSp>
      <p:sp>
        <p:nvSpPr>
          <p:cNvPr id="33" name="矩形 32"/>
          <p:cNvSpPr/>
          <p:nvPr/>
        </p:nvSpPr>
        <p:spPr>
          <a:xfrm>
            <a:off x="1989644" y="371537"/>
            <a:ext cx="640080" cy="645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-3888" y="938821"/>
            <a:ext cx="5022106" cy="337184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 Background </a:t>
            </a:r>
            <a:endParaRPr lang="zh-CN" altLang="en-US" sz="1600" dirty="0">
              <a:ln>
                <a:solidFill>
                  <a:srgbClr val="00762F"/>
                </a:solidFill>
              </a:ln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046490" y="578744"/>
            <a:ext cx="680710" cy="680710"/>
            <a:chOff x="5519057" y="1743193"/>
            <a:chExt cx="1162288" cy="1162288"/>
          </a:xfrm>
        </p:grpSpPr>
        <p:sp>
          <p:nvSpPr>
            <p:cNvPr id="36" name="矩形 35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519057" y="1832674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文本框 40"/>
          <p:cNvSpPr txBox="1"/>
          <p:nvPr/>
        </p:nvSpPr>
        <p:spPr>
          <a:xfrm>
            <a:off x="7463155" y="1541780"/>
            <a:ext cx="4471035" cy="44837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自闭症儿童肠道中微生物的解毒功能受损。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组织中毒物的积累可能导致线粒体损伤、损害其功能或损害其他结构的完整性，这是ASD的特征表现。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996950" y="1541780"/>
            <a:ext cx="3843655" cy="42500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just">
              <a:lnSpc>
                <a:spcPct val="125000"/>
              </a:lnSpc>
            </a:pP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ASD（孤独症谱系障碍）神经发展障碍性疾病。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r>
              <a:rPr lang="zh-CN" altLang="en-US" sz="28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目前没有药物治疗ASD的核心症状。</a:t>
            </a: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25000"/>
              </a:lnSpc>
            </a:pPr>
            <a:endParaRPr lang="zh-CN" altLang="en-US" sz="28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10794" y="2713789"/>
            <a:ext cx="1162288" cy="1162288"/>
            <a:chOff x="5519057" y="1743193"/>
            <a:chExt cx="1162288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  <p:sp>
        <p:nvSpPr>
          <p:cNvPr id="9" name="文本框 8"/>
          <p:cNvSpPr txBox="1"/>
          <p:nvPr/>
        </p:nvSpPr>
        <p:spPr>
          <a:xfrm>
            <a:off x="6643178" y="2825264"/>
            <a:ext cx="495992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43370" y="3354705"/>
            <a:ext cx="609600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  <a:sym typeface="+mn-ea"/>
              </a:rPr>
              <a:t>S</a:t>
            </a:r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  <a:sym typeface="+mn-ea"/>
              </a:rPr>
              <a:t>ummary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3" name="Group 1"/>
          <p:cNvGrpSpPr/>
          <p:nvPr/>
        </p:nvGrpSpPr>
        <p:grpSpPr>
          <a:xfrm>
            <a:off x="3" y="2049398"/>
            <a:ext cx="4996552" cy="1152959"/>
            <a:chOff x="3" y="2049398"/>
            <a:chExt cx="4996552" cy="1152959"/>
          </a:xfrm>
          <a:blipFill>
            <a:blip r:embed="rId3"/>
            <a:stretch>
              <a:fillRect/>
            </a:stretch>
          </a:blipFill>
        </p:grpSpPr>
        <p:sp>
          <p:nvSpPr>
            <p:cNvPr id="34" name="Rectangle 6"/>
            <p:cNvSpPr/>
            <p:nvPr/>
          </p:nvSpPr>
          <p:spPr>
            <a:xfrm flipH="1">
              <a:off x="3" y="2216076"/>
              <a:ext cx="4191988" cy="81835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35" name="Group 8"/>
            <p:cNvGrpSpPr/>
            <p:nvPr/>
          </p:nvGrpSpPr>
          <p:grpSpPr>
            <a:xfrm flipH="1">
              <a:off x="4191988" y="2049398"/>
              <a:ext cx="804567" cy="1152959"/>
              <a:chOff x="6488349" y="2176772"/>
              <a:chExt cx="827184" cy="1185369"/>
            </a:xfrm>
            <a:grpFill/>
          </p:grpSpPr>
          <p:sp>
            <p:nvSpPr>
              <p:cNvPr id="36" name="Freeform 11"/>
              <p:cNvSpPr/>
              <p:nvPr/>
            </p:nvSpPr>
            <p:spPr bwMode="auto">
              <a:xfrm>
                <a:off x="6901941" y="2348135"/>
                <a:ext cx="413592" cy="1014006"/>
              </a:xfrm>
              <a:custGeom>
                <a:avLst/>
                <a:gdLst>
                  <a:gd name="T0" fmla="*/ 0 w 321"/>
                  <a:gd name="T1" fmla="*/ 787 h 787"/>
                  <a:gd name="T2" fmla="*/ 321 w 321"/>
                  <a:gd name="T3" fmla="*/ 653 h 787"/>
                  <a:gd name="T4" fmla="*/ 321 w 321"/>
                  <a:gd name="T5" fmla="*/ 0 h 787"/>
                  <a:gd name="T6" fmla="*/ 0 w 321"/>
                  <a:gd name="T7" fmla="*/ 136 h 787"/>
                  <a:gd name="T8" fmla="*/ 0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0" y="787"/>
                    </a:moveTo>
                    <a:lnTo>
                      <a:pt x="321" y="653"/>
                    </a:lnTo>
                    <a:lnTo>
                      <a:pt x="321" y="0"/>
                    </a:lnTo>
                    <a:lnTo>
                      <a:pt x="0" y="136"/>
                    </a:lnTo>
                    <a:lnTo>
                      <a:pt x="0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7" name="Freeform 12"/>
              <p:cNvSpPr/>
              <p:nvPr/>
            </p:nvSpPr>
            <p:spPr bwMode="auto">
              <a:xfrm>
                <a:off x="6488349" y="2348135"/>
                <a:ext cx="413592" cy="1014006"/>
              </a:xfrm>
              <a:custGeom>
                <a:avLst/>
                <a:gdLst>
                  <a:gd name="T0" fmla="*/ 321 w 321"/>
                  <a:gd name="T1" fmla="*/ 787 h 787"/>
                  <a:gd name="T2" fmla="*/ 0 w 321"/>
                  <a:gd name="T3" fmla="*/ 653 h 787"/>
                  <a:gd name="T4" fmla="*/ 0 w 321"/>
                  <a:gd name="T5" fmla="*/ 0 h 787"/>
                  <a:gd name="T6" fmla="*/ 321 w 321"/>
                  <a:gd name="T7" fmla="*/ 136 h 787"/>
                  <a:gd name="T8" fmla="*/ 321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321" y="787"/>
                    </a:moveTo>
                    <a:lnTo>
                      <a:pt x="0" y="653"/>
                    </a:lnTo>
                    <a:lnTo>
                      <a:pt x="0" y="0"/>
                    </a:lnTo>
                    <a:lnTo>
                      <a:pt x="321" y="136"/>
                    </a:lnTo>
                    <a:lnTo>
                      <a:pt x="321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38" name="Freeform 13"/>
              <p:cNvSpPr/>
              <p:nvPr/>
            </p:nvSpPr>
            <p:spPr bwMode="auto">
              <a:xfrm>
                <a:off x="6488349" y="2176772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39" name="Group 2"/>
          <p:cNvGrpSpPr/>
          <p:nvPr/>
        </p:nvGrpSpPr>
        <p:grpSpPr>
          <a:xfrm>
            <a:off x="2" y="3029412"/>
            <a:ext cx="5735356" cy="1155467"/>
            <a:chOff x="2" y="3029412"/>
            <a:chExt cx="5735356" cy="1155467"/>
          </a:xfrm>
          <a:blipFill>
            <a:blip r:embed="rId3"/>
            <a:stretch>
              <a:fillRect/>
            </a:stretch>
          </a:blipFill>
        </p:grpSpPr>
        <p:sp>
          <p:nvSpPr>
            <p:cNvPr id="40" name="Rectangle 14"/>
            <p:cNvSpPr/>
            <p:nvPr/>
          </p:nvSpPr>
          <p:spPr>
            <a:xfrm flipH="1">
              <a:off x="2" y="3201105"/>
              <a:ext cx="4930788" cy="81835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1" name="Group 16"/>
            <p:cNvGrpSpPr/>
            <p:nvPr/>
          </p:nvGrpSpPr>
          <p:grpSpPr>
            <a:xfrm flipH="1">
              <a:off x="4930791" y="3029412"/>
              <a:ext cx="804567" cy="1155467"/>
              <a:chOff x="7315531" y="3184335"/>
              <a:chExt cx="827184" cy="1187948"/>
            </a:xfrm>
            <a:grpFill/>
          </p:grpSpPr>
          <p:sp>
            <p:nvSpPr>
              <p:cNvPr id="42" name="Freeform 9"/>
              <p:cNvSpPr/>
              <p:nvPr/>
            </p:nvSpPr>
            <p:spPr bwMode="auto">
              <a:xfrm>
                <a:off x="7729123" y="3358277"/>
                <a:ext cx="413592" cy="1014006"/>
              </a:xfrm>
              <a:custGeom>
                <a:avLst/>
                <a:gdLst>
                  <a:gd name="T0" fmla="*/ 0 w 321"/>
                  <a:gd name="T1" fmla="*/ 787 h 787"/>
                  <a:gd name="T2" fmla="*/ 321 w 321"/>
                  <a:gd name="T3" fmla="*/ 653 h 787"/>
                  <a:gd name="T4" fmla="*/ 321 w 321"/>
                  <a:gd name="T5" fmla="*/ 0 h 787"/>
                  <a:gd name="T6" fmla="*/ 0 w 321"/>
                  <a:gd name="T7" fmla="*/ 134 h 787"/>
                  <a:gd name="T8" fmla="*/ 0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0" y="787"/>
                    </a:moveTo>
                    <a:lnTo>
                      <a:pt x="321" y="653"/>
                    </a:lnTo>
                    <a:lnTo>
                      <a:pt x="321" y="0"/>
                    </a:lnTo>
                    <a:lnTo>
                      <a:pt x="0" y="134"/>
                    </a:lnTo>
                    <a:lnTo>
                      <a:pt x="0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3" name="Freeform 10"/>
              <p:cNvSpPr/>
              <p:nvPr/>
            </p:nvSpPr>
            <p:spPr bwMode="auto">
              <a:xfrm>
                <a:off x="7315531" y="3358277"/>
                <a:ext cx="413592" cy="1014006"/>
              </a:xfrm>
              <a:custGeom>
                <a:avLst/>
                <a:gdLst>
                  <a:gd name="T0" fmla="*/ 321 w 321"/>
                  <a:gd name="T1" fmla="*/ 787 h 787"/>
                  <a:gd name="T2" fmla="*/ 0 w 321"/>
                  <a:gd name="T3" fmla="*/ 653 h 787"/>
                  <a:gd name="T4" fmla="*/ 0 w 321"/>
                  <a:gd name="T5" fmla="*/ 0 h 787"/>
                  <a:gd name="T6" fmla="*/ 321 w 321"/>
                  <a:gd name="T7" fmla="*/ 134 h 787"/>
                  <a:gd name="T8" fmla="*/ 321 w 321"/>
                  <a:gd name="T9" fmla="*/ 787 h 7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7">
                    <a:moveTo>
                      <a:pt x="321" y="787"/>
                    </a:moveTo>
                    <a:lnTo>
                      <a:pt x="0" y="653"/>
                    </a:lnTo>
                    <a:lnTo>
                      <a:pt x="0" y="0"/>
                    </a:lnTo>
                    <a:lnTo>
                      <a:pt x="321" y="134"/>
                    </a:lnTo>
                    <a:lnTo>
                      <a:pt x="321" y="787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4" name="Freeform 13"/>
              <p:cNvSpPr/>
              <p:nvPr/>
            </p:nvSpPr>
            <p:spPr bwMode="auto">
              <a:xfrm>
                <a:off x="7315531" y="3184335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45" name="Group 5"/>
          <p:cNvGrpSpPr/>
          <p:nvPr/>
        </p:nvGrpSpPr>
        <p:grpSpPr>
          <a:xfrm>
            <a:off x="1" y="4015546"/>
            <a:ext cx="6382964" cy="1140579"/>
            <a:chOff x="1" y="4015546"/>
            <a:chExt cx="6382964" cy="1140579"/>
          </a:xfrm>
          <a:blipFill>
            <a:blip r:embed="rId3"/>
            <a:stretch>
              <a:fillRect/>
            </a:stretch>
          </a:blipFill>
        </p:grpSpPr>
        <p:sp>
          <p:nvSpPr>
            <p:cNvPr id="46" name="Rectangle 22"/>
            <p:cNvSpPr/>
            <p:nvPr/>
          </p:nvSpPr>
          <p:spPr>
            <a:xfrm flipH="1">
              <a:off x="1" y="4186134"/>
              <a:ext cx="5578396" cy="799402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47" name="Group 24"/>
            <p:cNvGrpSpPr/>
            <p:nvPr/>
          </p:nvGrpSpPr>
          <p:grpSpPr>
            <a:xfrm flipH="1">
              <a:off x="5578398" y="4015546"/>
              <a:ext cx="804567" cy="1140579"/>
              <a:chOff x="6488349" y="4198189"/>
              <a:chExt cx="827184" cy="1172641"/>
            </a:xfrm>
            <a:grpFill/>
          </p:grpSpPr>
          <p:sp>
            <p:nvSpPr>
              <p:cNvPr id="48" name="Freeform 7"/>
              <p:cNvSpPr/>
              <p:nvPr/>
            </p:nvSpPr>
            <p:spPr bwMode="auto">
              <a:xfrm>
                <a:off x="6901941" y="4370995"/>
                <a:ext cx="413592" cy="999835"/>
              </a:xfrm>
              <a:custGeom>
                <a:avLst/>
                <a:gdLst>
                  <a:gd name="T0" fmla="*/ 0 w 321"/>
                  <a:gd name="T1" fmla="*/ 776 h 776"/>
                  <a:gd name="T2" fmla="*/ 321 w 321"/>
                  <a:gd name="T3" fmla="*/ 642 h 776"/>
                  <a:gd name="T4" fmla="*/ 321 w 321"/>
                  <a:gd name="T5" fmla="*/ 0 h 776"/>
                  <a:gd name="T6" fmla="*/ 0 w 321"/>
                  <a:gd name="T7" fmla="*/ 136 h 776"/>
                  <a:gd name="T8" fmla="*/ 0 w 321"/>
                  <a:gd name="T9" fmla="*/ 776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76">
                    <a:moveTo>
                      <a:pt x="0" y="776"/>
                    </a:moveTo>
                    <a:lnTo>
                      <a:pt x="321" y="642"/>
                    </a:lnTo>
                    <a:lnTo>
                      <a:pt x="321" y="0"/>
                    </a:lnTo>
                    <a:lnTo>
                      <a:pt x="0" y="136"/>
                    </a:lnTo>
                    <a:lnTo>
                      <a:pt x="0" y="776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49" name="Freeform 8"/>
              <p:cNvSpPr/>
              <p:nvPr/>
            </p:nvSpPr>
            <p:spPr bwMode="auto">
              <a:xfrm>
                <a:off x="6488349" y="4370995"/>
                <a:ext cx="413592" cy="999835"/>
              </a:xfrm>
              <a:custGeom>
                <a:avLst/>
                <a:gdLst>
                  <a:gd name="T0" fmla="*/ 321 w 321"/>
                  <a:gd name="T1" fmla="*/ 776 h 776"/>
                  <a:gd name="T2" fmla="*/ 0 w 321"/>
                  <a:gd name="T3" fmla="*/ 642 h 776"/>
                  <a:gd name="T4" fmla="*/ 0 w 321"/>
                  <a:gd name="T5" fmla="*/ 0 h 776"/>
                  <a:gd name="T6" fmla="*/ 321 w 321"/>
                  <a:gd name="T7" fmla="*/ 136 h 776"/>
                  <a:gd name="T8" fmla="*/ 321 w 321"/>
                  <a:gd name="T9" fmla="*/ 776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76">
                    <a:moveTo>
                      <a:pt x="321" y="776"/>
                    </a:moveTo>
                    <a:lnTo>
                      <a:pt x="0" y="642"/>
                    </a:lnTo>
                    <a:lnTo>
                      <a:pt x="0" y="0"/>
                    </a:lnTo>
                    <a:lnTo>
                      <a:pt x="321" y="136"/>
                    </a:lnTo>
                    <a:lnTo>
                      <a:pt x="321" y="776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50" name="Freeform 13"/>
              <p:cNvSpPr/>
              <p:nvPr/>
            </p:nvSpPr>
            <p:spPr bwMode="auto">
              <a:xfrm>
                <a:off x="6488349" y="4198189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grpSp>
        <p:nvGrpSpPr>
          <p:cNvPr id="51" name="Group 7"/>
          <p:cNvGrpSpPr/>
          <p:nvPr/>
        </p:nvGrpSpPr>
        <p:grpSpPr>
          <a:xfrm>
            <a:off x="0" y="5019307"/>
            <a:ext cx="7017143" cy="1146543"/>
            <a:chOff x="0" y="5019307"/>
            <a:chExt cx="7017143" cy="1146543"/>
          </a:xfrm>
          <a:blipFill>
            <a:blip r:embed="rId3"/>
            <a:stretch>
              <a:fillRect/>
            </a:stretch>
          </a:blipFill>
        </p:grpSpPr>
        <p:sp>
          <p:nvSpPr>
            <p:cNvPr id="52" name="Rectangle 30"/>
            <p:cNvSpPr/>
            <p:nvPr/>
          </p:nvSpPr>
          <p:spPr>
            <a:xfrm flipH="1">
              <a:off x="0" y="5198534"/>
              <a:ext cx="6212576" cy="806120"/>
            </a:xfrm>
            <a:prstGeom prst="rect">
              <a:avLst/>
            </a:prstGeom>
            <a:grp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53" name="Group 32"/>
            <p:cNvGrpSpPr/>
            <p:nvPr/>
          </p:nvGrpSpPr>
          <p:grpSpPr>
            <a:xfrm flipH="1">
              <a:off x="6212576" y="5019307"/>
              <a:ext cx="804567" cy="1146543"/>
              <a:chOff x="7315533" y="5230166"/>
              <a:chExt cx="827184" cy="1178773"/>
            </a:xfrm>
            <a:grpFill/>
          </p:grpSpPr>
          <p:sp>
            <p:nvSpPr>
              <p:cNvPr id="54" name="Freeform 5"/>
              <p:cNvSpPr/>
              <p:nvPr/>
            </p:nvSpPr>
            <p:spPr bwMode="auto">
              <a:xfrm>
                <a:off x="7729125" y="5401374"/>
                <a:ext cx="413592" cy="1007565"/>
              </a:xfrm>
              <a:custGeom>
                <a:avLst/>
                <a:gdLst>
                  <a:gd name="T0" fmla="*/ 0 w 321"/>
                  <a:gd name="T1" fmla="*/ 782 h 782"/>
                  <a:gd name="T2" fmla="*/ 321 w 321"/>
                  <a:gd name="T3" fmla="*/ 648 h 782"/>
                  <a:gd name="T4" fmla="*/ 321 w 321"/>
                  <a:gd name="T5" fmla="*/ 0 h 782"/>
                  <a:gd name="T6" fmla="*/ 0 w 321"/>
                  <a:gd name="T7" fmla="*/ 134 h 782"/>
                  <a:gd name="T8" fmla="*/ 0 w 321"/>
                  <a:gd name="T9" fmla="*/ 782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2">
                    <a:moveTo>
                      <a:pt x="0" y="782"/>
                    </a:moveTo>
                    <a:lnTo>
                      <a:pt x="321" y="648"/>
                    </a:lnTo>
                    <a:lnTo>
                      <a:pt x="321" y="0"/>
                    </a:lnTo>
                    <a:lnTo>
                      <a:pt x="0" y="134"/>
                    </a:lnTo>
                    <a:lnTo>
                      <a:pt x="0" y="782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66" name="Freeform 6"/>
              <p:cNvSpPr/>
              <p:nvPr/>
            </p:nvSpPr>
            <p:spPr bwMode="auto">
              <a:xfrm>
                <a:off x="7315533" y="5401374"/>
                <a:ext cx="413592" cy="1007565"/>
              </a:xfrm>
              <a:custGeom>
                <a:avLst/>
                <a:gdLst>
                  <a:gd name="T0" fmla="*/ 321 w 321"/>
                  <a:gd name="T1" fmla="*/ 782 h 782"/>
                  <a:gd name="T2" fmla="*/ 0 w 321"/>
                  <a:gd name="T3" fmla="*/ 648 h 782"/>
                  <a:gd name="T4" fmla="*/ 0 w 321"/>
                  <a:gd name="T5" fmla="*/ 0 h 782"/>
                  <a:gd name="T6" fmla="*/ 321 w 321"/>
                  <a:gd name="T7" fmla="*/ 134 h 782"/>
                  <a:gd name="T8" fmla="*/ 321 w 321"/>
                  <a:gd name="T9" fmla="*/ 782 h 7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782">
                    <a:moveTo>
                      <a:pt x="321" y="782"/>
                    </a:moveTo>
                    <a:lnTo>
                      <a:pt x="0" y="648"/>
                    </a:lnTo>
                    <a:lnTo>
                      <a:pt x="0" y="0"/>
                    </a:lnTo>
                    <a:lnTo>
                      <a:pt x="321" y="134"/>
                    </a:lnTo>
                    <a:lnTo>
                      <a:pt x="321" y="782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  <p:sp>
            <p:nvSpPr>
              <p:cNvPr id="67" name="Freeform 13"/>
              <p:cNvSpPr/>
              <p:nvPr/>
            </p:nvSpPr>
            <p:spPr bwMode="auto">
              <a:xfrm>
                <a:off x="7315533" y="5230166"/>
                <a:ext cx="827182" cy="346592"/>
              </a:xfrm>
              <a:custGeom>
                <a:avLst/>
                <a:gdLst>
                  <a:gd name="T0" fmla="*/ 321 w 642"/>
                  <a:gd name="T1" fmla="*/ 269 h 269"/>
                  <a:gd name="T2" fmla="*/ 0 w 642"/>
                  <a:gd name="T3" fmla="*/ 133 h 269"/>
                  <a:gd name="T4" fmla="*/ 321 w 642"/>
                  <a:gd name="T5" fmla="*/ 0 h 269"/>
                  <a:gd name="T6" fmla="*/ 642 w 642"/>
                  <a:gd name="T7" fmla="*/ 133 h 269"/>
                  <a:gd name="T8" fmla="*/ 321 w 642"/>
                  <a:gd name="T9" fmla="*/ 269 h 2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2" h="269">
                    <a:moveTo>
                      <a:pt x="321" y="269"/>
                    </a:moveTo>
                    <a:lnTo>
                      <a:pt x="0" y="133"/>
                    </a:lnTo>
                    <a:lnTo>
                      <a:pt x="321" y="0"/>
                    </a:lnTo>
                    <a:lnTo>
                      <a:pt x="642" y="133"/>
                    </a:lnTo>
                    <a:lnTo>
                      <a:pt x="321" y="269"/>
                    </a:lnTo>
                    <a:close/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/>
              </a:p>
            </p:txBody>
          </p:sp>
        </p:grpSp>
      </p:grpSp>
      <p:sp>
        <p:nvSpPr>
          <p:cNvPr id="90" name="Freeform 298"/>
          <p:cNvSpPr>
            <a:spLocks noChangeArrowheads="1"/>
          </p:cNvSpPr>
          <p:nvPr/>
        </p:nvSpPr>
        <p:spPr bwMode="auto">
          <a:xfrm>
            <a:off x="374321" y="2346726"/>
            <a:ext cx="618525" cy="618684"/>
          </a:xfrm>
          <a:custGeom>
            <a:avLst/>
            <a:gdLst>
              <a:gd name="T0" fmla="*/ 852 w 1606"/>
              <a:gd name="T1" fmla="*/ 0 h 1607"/>
              <a:gd name="T2" fmla="*/ 0 w 1606"/>
              <a:gd name="T3" fmla="*/ 753 h 1607"/>
              <a:gd name="T4" fmla="*/ 752 w 1606"/>
              <a:gd name="T5" fmla="*/ 1606 h 1607"/>
              <a:gd name="T6" fmla="*/ 1605 w 1606"/>
              <a:gd name="T7" fmla="*/ 853 h 1607"/>
              <a:gd name="T8" fmla="*/ 501 w 1606"/>
              <a:gd name="T9" fmla="*/ 176 h 1607"/>
              <a:gd name="T10" fmla="*/ 217 w 1606"/>
              <a:gd name="T11" fmla="*/ 427 h 1607"/>
              <a:gd name="T12" fmla="*/ 158 w 1606"/>
              <a:gd name="T13" fmla="*/ 535 h 1607"/>
              <a:gd name="T14" fmla="*/ 317 w 1606"/>
              <a:gd name="T15" fmla="*/ 753 h 1607"/>
              <a:gd name="T16" fmla="*/ 158 w 1606"/>
              <a:gd name="T17" fmla="*/ 535 h 1607"/>
              <a:gd name="T18" fmla="*/ 317 w 1606"/>
              <a:gd name="T19" fmla="*/ 853 h 1607"/>
              <a:gd name="T20" fmla="*/ 158 w 1606"/>
              <a:gd name="T21" fmla="*/ 1071 h 1607"/>
              <a:gd name="T22" fmla="*/ 217 w 1606"/>
              <a:gd name="T23" fmla="*/ 1179 h 1607"/>
              <a:gd name="T24" fmla="*/ 501 w 1606"/>
              <a:gd name="T25" fmla="*/ 1430 h 1607"/>
              <a:gd name="T26" fmla="*/ 752 w 1606"/>
              <a:gd name="T27" fmla="*/ 1497 h 1607"/>
              <a:gd name="T28" fmla="*/ 752 w 1606"/>
              <a:gd name="T29" fmla="*/ 1179 h 1607"/>
              <a:gd name="T30" fmla="*/ 752 w 1606"/>
              <a:gd name="T31" fmla="*/ 1071 h 1607"/>
              <a:gd name="T32" fmla="*/ 426 w 1606"/>
              <a:gd name="T33" fmla="*/ 853 h 1607"/>
              <a:gd name="T34" fmla="*/ 752 w 1606"/>
              <a:gd name="T35" fmla="*/ 1071 h 1607"/>
              <a:gd name="T36" fmla="*/ 426 w 1606"/>
              <a:gd name="T37" fmla="*/ 753 h 1607"/>
              <a:gd name="T38" fmla="*/ 752 w 1606"/>
              <a:gd name="T39" fmla="*/ 535 h 1607"/>
              <a:gd name="T40" fmla="*/ 752 w 1606"/>
              <a:gd name="T41" fmla="*/ 427 h 1607"/>
              <a:gd name="T42" fmla="*/ 752 w 1606"/>
              <a:gd name="T43" fmla="*/ 109 h 1607"/>
              <a:gd name="T44" fmla="*/ 1387 w 1606"/>
              <a:gd name="T45" fmla="*/ 427 h 1607"/>
              <a:gd name="T46" fmla="*/ 1103 w 1606"/>
              <a:gd name="T47" fmla="*/ 176 h 1607"/>
              <a:gd name="T48" fmla="*/ 852 w 1606"/>
              <a:gd name="T49" fmla="*/ 109 h 1607"/>
              <a:gd name="T50" fmla="*/ 852 w 1606"/>
              <a:gd name="T51" fmla="*/ 427 h 1607"/>
              <a:gd name="T52" fmla="*/ 852 w 1606"/>
              <a:gd name="T53" fmla="*/ 535 h 1607"/>
              <a:gd name="T54" fmla="*/ 1178 w 1606"/>
              <a:gd name="T55" fmla="*/ 753 h 1607"/>
              <a:gd name="T56" fmla="*/ 852 w 1606"/>
              <a:gd name="T57" fmla="*/ 535 h 1607"/>
              <a:gd name="T58" fmla="*/ 1178 w 1606"/>
              <a:gd name="T59" fmla="*/ 853 h 1607"/>
              <a:gd name="T60" fmla="*/ 852 w 1606"/>
              <a:gd name="T61" fmla="*/ 1071 h 1607"/>
              <a:gd name="T62" fmla="*/ 852 w 1606"/>
              <a:gd name="T63" fmla="*/ 1497 h 1607"/>
              <a:gd name="T64" fmla="*/ 1120 w 1606"/>
              <a:gd name="T65" fmla="*/ 1179 h 1607"/>
              <a:gd name="T66" fmla="*/ 1103 w 1606"/>
              <a:gd name="T67" fmla="*/ 1430 h 1607"/>
              <a:gd name="T68" fmla="*/ 1387 w 1606"/>
              <a:gd name="T69" fmla="*/ 1179 h 1607"/>
              <a:gd name="T70" fmla="*/ 1446 w 1606"/>
              <a:gd name="T71" fmla="*/ 1071 h 1607"/>
              <a:gd name="T72" fmla="*/ 1287 w 1606"/>
              <a:gd name="T73" fmla="*/ 853 h 1607"/>
              <a:gd name="T74" fmla="*/ 1446 w 1606"/>
              <a:gd name="T75" fmla="*/ 1071 h 1607"/>
              <a:gd name="T76" fmla="*/ 1254 w 1606"/>
              <a:gd name="T77" fmla="*/ 535 h 1607"/>
              <a:gd name="T78" fmla="*/ 1496 w 1606"/>
              <a:gd name="T79" fmla="*/ 753 h 1607"/>
              <a:gd name="T80" fmla="*/ 1287 w 1606"/>
              <a:gd name="T81" fmla="*/ 753 h 16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06" h="1607">
                <a:moveTo>
                  <a:pt x="1605" y="753"/>
                </a:moveTo>
                <a:cubicBezTo>
                  <a:pt x="1580" y="352"/>
                  <a:pt x="1254" y="26"/>
                  <a:pt x="852" y="0"/>
                </a:cubicBezTo>
                <a:cubicBezTo>
                  <a:pt x="752" y="0"/>
                  <a:pt x="752" y="0"/>
                  <a:pt x="752" y="0"/>
                </a:cubicBezTo>
                <a:cubicBezTo>
                  <a:pt x="351" y="26"/>
                  <a:pt x="25" y="352"/>
                  <a:pt x="0" y="753"/>
                </a:cubicBezTo>
                <a:cubicBezTo>
                  <a:pt x="0" y="853"/>
                  <a:pt x="0" y="853"/>
                  <a:pt x="0" y="853"/>
                </a:cubicBezTo>
                <a:cubicBezTo>
                  <a:pt x="25" y="1255"/>
                  <a:pt x="351" y="1581"/>
                  <a:pt x="752" y="1606"/>
                </a:cubicBezTo>
                <a:cubicBezTo>
                  <a:pt x="852" y="1606"/>
                  <a:pt x="852" y="1606"/>
                  <a:pt x="852" y="1606"/>
                </a:cubicBezTo>
                <a:cubicBezTo>
                  <a:pt x="1254" y="1581"/>
                  <a:pt x="1580" y="1255"/>
                  <a:pt x="1605" y="853"/>
                </a:cubicBezTo>
                <a:cubicBezTo>
                  <a:pt x="1605" y="753"/>
                  <a:pt x="1605" y="753"/>
                  <a:pt x="1605" y="753"/>
                </a:cubicBezTo>
                <a:close/>
                <a:moveTo>
                  <a:pt x="501" y="176"/>
                </a:moveTo>
                <a:cubicBezTo>
                  <a:pt x="451" y="243"/>
                  <a:pt x="409" y="327"/>
                  <a:pt x="376" y="427"/>
                </a:cubicBezTo>
                <a:cubicBezTo>
                  <a:pt x="217" y="427"/>
                  <a:pt x="217" y="427"/>
                  <a:pt x="217" y="427"/>
                </a:cubicBezTo>
                <a:cubicBezTo>
                  <a:pt x="284" y="318"/>
                  <a:pt x="384" y="226"/>
                  <a:pt x="501" y="176"/>
                </a:cubicBezTo>
                <a:close/>
                <a:moveTo>
                  <a:pt x="158" y="535"/>
                </a:moveTo>
                <a:cubicBezTo>
                  <a:pt x="351" y="535"/>
                  <a:pt x="351" y="535"/>
                  <a:pt x="351" y="535"/>
                </a:cubicBezTo>
                <a:cubicBezTo>
                  <a:pt x="334" y="602"/>
                  <a:pt x="326" y="678"/>
                  <a:pt x="317" y="753"/>
                </a:cubicBezTo>
                <a:cubicBezTo>
                  <a:pt x="108" y="753"/>
                  <a:pt x="108" y="753"/>
                  <a:pt x="108" y="753"/>
                </a:cubicBezTo>
                <a:cubicBezTo>
                  <a:pt x="108" y="678"/>
                  <a:pt x="133" y="602"/>
                  <a:pt x="158" y="535"/>
                </a:cubicBezTo>
                <a:close/>
                <a:moveTo>
                  <a:pt x="108" y="853"/>
                </a:moveTo>
                <a:cubicBezTo>
                  <a:pt x="317" y="853"/>
                  <a:pt x="317" y="853"/>
                  <a:pt x="317" y="853"/>
                </a:cubicBezTo>
                <a:cubicBezTo>
                  <a:pt x="326" y="929"/>
                  <a:pt x="334" y="1004"/>
                  <a:pt x="351" y="1071"/>
                </a:cubicBezTo>
                <a:cubicBezTo>
                  <a:pt x="158" y="1071"/>
                  <a:pt x="158" y="1071"/>
                  <a:pt x="158" y="1071"/>
                </a:cubicBezTo>
                <a:cubicBezTo>
                  <a:pt x="133" y="1004"/>
                  <a:pt x="108" y="929"/>
                  <a:pt x="108" y="853"/>
                </a:cubicBezTo>
                <a:close/>
                <a:moveTo>
                  <a:pt x="217" y="1179"/>
                </a:moveTo>
                <a:cubicBezTo>
                  <a:pt x="376" y="1179"/>
                  <a:pt x="376" y="1179"/>
                  <a:pt x="376" y="1179"/>
                </a:cubicBezTo>
                <a:cubicBezTo>
                  <a:pt x="409" y="1280"/>
                  <a:pt x="451" y="1363"/>
                  <a:pt x="501" y="1430"/>
                </a:cubicBezTo>
                <a:cubicBezTo>
                  <a:pt x="384" y="1380"/>
                  <a:pt x="284" y="1288"/>
                  <a:pt x="217" y="1179"/>
                </a:cubicBezTo>
                <a:close/>
                <a:moveTo>
                  <a:pt x="752" y="1497"/>
                </a:moveTo>
                <a:cubicBezTo>
                  <a:pt x="635" y="1464"/>
                  <a:pt x="543" y="1346"/>
                  <a:pt x="484" y="1179"/>
                </a:cubicBezTo>
                <a:cubicBezTo>
                  <a:pt x="752" y="1179"/>
                  <a:pt x="752" y="1179"/>
                  <a:pt x="752" y="1179"/>
                </a:cubicBezTo>
                <a:lnTo>
                  <a:pt x="752" y="1497"/>
                </a:lnTo>
                <a:close/>
                <a:moveTo>
                  <a:pt x="752" y="1071"/>
                </a:moveTo>
                <a:cubicBezTo>
                  <a:pt x="459" y="1071"/>
                  <a:pt x="459" y="1071"/>
                  <a:pt x="459" y="1071"/>
                </a:cubicBezTo>
                <a:cubicBezTo>
                  <a:pt x="443" y="1004"/>
                  <a:pt x="434" y="929"/>
                  <a:pt x="426" y="853"/>
                </a:cubicBezTo>
                <a:cubicBezTo>
                  <a:pt x="752" y="853"/>
                  <a:pt x="752" y="853"/>
                  <a:pt x="752" y="853"/>
                </a:cubicBezTo>
                <a:lnTo>
                  <a:pt x="752" y="1071"/>
                </a:lnTo>
                <a:close/>
                <a:moveTo>
                  <a:pt x="752" y="753"/>
                </a:moveTo>
                <a:cubicBezTo>
                  <a:pt x="426" y="753"/>
                  <a:pt x="426" y="753"/>
                  <a:pt x="426" y="753"/>
                </a:cubicBezTo>
                <a:cubicBezTo>
                  <a:pt x="434" y="678"/>
                  <a:pt x="443" y="602"/>
                  <a:pt x="459" y="535"/>
                </a:cubicBezTo>
                <a:cubicBezTo>
                  <a:pt x="752" y="535"/>
                  <a:pt x="752" y="535"/>
                  <a:pt x="752" y="535"/>
                </a:cubicBezTo>
                <a:lnTo>
                  <a:pt x="752" y="753"/>
                </a:lnTo>
                <a:close/>
                <a:moveTo>
                  <a:pt x="752" y="427"/>
                </a:moveTo>
                <a:cubicBezTo>
                  <a:pt x="484" y="427"/>
                  <a:pt x="484" y="427"/>
                  <a:pt x="484" y="427"/>
                </a:cubicBezTo>
                <a:cubicBezTo>
                  <a:pt x="543" y="260"/>
                  <a:pt x="635" y="142"/>
                  <a:pt x="752" y="109"/>
                </a:cubicBezTo>
                <a:lnTo>
                  <a:pt x="752" y="427"/>
                </a:lnTo>
                <a:close/>
                <a:moveTo>
                  <a:pt x="1387" y="427"/>
                </a:moveTo>
                <a:cubicBezTo>
                  <a:pt x="1229" y="427"/>
                  <a:pt x="1229" y="427"/>
                  <a:pt x="1229" y="427"/>
                </a:cubicBezTo>
                <a:cubicBezTo>
                  <a:pt x="1195" y="327"/>
                  <a:pt x="1153" y="243"/>
                  <a:pt x="1103" y="176"/>
                </a:cubicBezTo>
                <a:cubicBezTo>
                  <a:pt x="1220" y="226"/>
                  <a:pt x="1320" y="318"/>
                  <a:pt x="1387" y="427"/>
                </a:cubicBezTo>
                <a:close/>
                <a:moveTo>
                  <a:pt x="852" y="109"/>
                </a:moveTo>
                <a:cubicBezTo>
                  <a:pt x="969" y="142"/>
                  <a:pt x="1061" y="260"/>
                  <a:pt x="1120" y="427"/>
                </a:cubicBezTo>
                <a:cubicBezTo>
                  <a:pt x="852" y="427"/>
                  <a:pt x="852" y="427"/>
                  <a:pt x="852" y="427"/>
                </a:cubicBezTo>
                <a:lnTo>
                  <a:pt x="852" y="109"/>
                </a:lnTo>
                <a:close/>
                <a:moveTo>
                  <a:pt x="852" y="535"/>
                </a:moveTo>
                <a:cubicBezTo>
                  <a:pt x="1153" y="535"/>
                  <a:pt x="1153" y="535"/>
                  <a:pt x="1153" y="535"/>
                </a:cubicBezTo>
                <a:cubicBezTo>
                  <a:pt x="1162" y="602"/>
                  <a:pt x="1170" y="678"/>
                  <a:pt x="1178" y="753"/>
                </a:cubicBezTo>
                <a:cubicBezTo>
                  <a:pt x="852" y="753"/>
                  <a:pt x="852" y="753"/>
                  <a:pt x="852" y="753"/>
                </a:cubicBezTo>
                <a:lnTo>
                  <a:pt x="852" y="535"/>
                </a:lnTo>
                <a:close/>
                <a:moveTo>
                  <a:pt x="852" y="853"/>
                </a:moveTo>
                <a:cubicBezTo>
                  <a:pt x="1178" y="853"/>
                  <a:pt x="1178" y="853"/>
                  <a:pt x="1178" y="853"/>
                </a:cubicBezTo>
                <a:cubicBezTo>
                  <a:pt x="1170" y="929"/>
                  <a:pt x="1162" y="1004"/>
                  <a:pt x="1153" y="1071"/>
                </a:cubicBezTo>
                <a:cubicBezTo>
                  <a:pt x="852" y="1071"/>
                  <a:pt x="852" y="1071"/>
                  <a:pt x="852" y="1071"/>
                </a:cubicBezTo>
                <a:lnTo>
                  <a:pt x="852" y="853"/>
                </a:lnTo>
                <a:close/>
                <a:moveTo>
                  <a:pt x="852" y="1497"/>
                </a:moveTo>
                <a:cubicBezTo>
                  <a:pt x="852" y="1179"/>
                  <a:pt x="852" y="1179"/>
                  <a:pt x="852" y="1179"/>
                </a:cubicBezTo>
                <a:cubicBezTo>
                  <a:pt x="1120" y="1179"/>
                  <a:pt x="1120" y="1179"/>
                  <a:pt x="1120" y="1179"/>
                </a:cubicBezTo>
                <a:cubicBezTo>
                  <a:pt x="1061" y="1346"/>
                  <a:pt x="969" y="1464"/>
                  <a:pt x="852" y="1497"/>
                </a:cubicBezTo>
                <a:close/>
                <a:moveTo>
                  <a:pt x="1103" y="1430"/>
                </a:moveTo>
                <a:cubicBezTo>
                  <a:pt x="1153" y="1363"/>
                  <a:pt x="1195" y="1280"/>
                  <a:pt x="1229" y="1179"/>
                </a:cubicBezTo>
                <a:cubicBezTo>
                  <a:pt x="1387" y="1179"/>
                  <a:pt x="1387" y="1179"/>
                  <a:pt x="1387" y="1179"/>
                </a:cubicBezTo>
                <a:cubicBezTo>
                  <a:pt x="1320" y="1288"/>
                  <a:pt x="1220" y="1380"/>
                  <a:pt x="1103" y="1430"/>
                </a:cubicBezTo>
                <a:close/>
                <a:moveTo>
                  <a:pt x="1446" y="1071"/>
                </a:moveTo>
                <a:cubicBezTo>
                  <a:pt x="1254" y="1071"/>
                  <a:pt x="1254" y="1071"/>
                  <a:pt x="1254" y="1071"/>
                </a:cubicBezTo>
                <a:cubicBezTo>
                  <a:pt x="1270" y="1004"/>
                  <a:pt x="1279" y="929"/>
                  <a:pt x="1287" y="853"/>
                </a:cubicBezTo>
                <a:cubicBezTo>
                  <a:pt x="1496" y="853"/>
                  <a:pt x="1496" y="853"/>
                  <a:pt x="1496" y="853"/>
                </a:cubicBezTo>
                <a:cubicBezTo>
                  <a:pt x="1496" y="929"/>
                  <a:pt x="1471" y="1004"/>
                  <a:pt x="1446" y="1071"/>
                </a:cubicBezTo>
                <a:close/>
                <a:moveTo>
                  <a:pt x="1287" y="753"/>
                </a:moveTo>
                <a:cubicBezTo>
                  <a:pt x="1279" y="678"/>
                  <a:pt x="1270" y="602"/>
                  <a:pt x="1254" y="535"/>
                </a:cubicBezTo>
                <a:cubicBezTo>
                  <a:pt x="1446" y="535"/>
                  <a:pt x="1446" y="535"/>
                  <a:pt x="1446" y="535"/>
                </a:cubicBezTo>
                <a:cubicBezTo>
                  <a:pt x="1471" y="602"/>
                  <a:pt x="1496" y="678"/>
                  <a:pt x="1496" y="753"/>
                </a:cubicBezTo>
                <a:lnTo>
                  <a:pt x="1287" y="753"/>
                </a:lnTo>
                <a:close/>
                <a:moveTo>
                  <a:pt x="1287" y="753"/>
                </a:moveTo>
                <a:lnTo>
                  <a:pt x="1287" y="75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dirty="0">
              <a:ea typeface="宋体" panose="02010600030101010101" pitchFamily="2" charset="-122"/>
            </a:endParaRPr>
          </a:p>
        </p:txBody>
      </p:sp>
      <p:sp>
        <p:nvSpPr>
          <p:cNvPr id="91" name="Freeform 576"/>
          <p:cNvSpPr>
            <a:spLocks noChangeArrowheads="1"/>
          </p:cNvSpPr>
          <p:nvPr/>
        </p:nvSpPr>
        <p:spPr bwMode="auto">
          <a:xfrm>
            <a:off x="381153" y="4309359"/>
            <a:ext cx="574272" cy="574420"/>
          </a:xfrm>
          <a:custGeom>
            <a:avLst/>
            <a:gdLst>
              <a:gd name="T0" fmla="*/ 1664 w 1690"/>
              <a:gd name="T1" fmla="*/ 1037 h 1690"/>
              <a:gd name="T2" fmla="*/ 1689 w 1690"/>
              <a:gd name="T3" fmla="*/ 1037 h 1690"/>
              <a:gd name="T4" fmla="*/ 1689 w 1690"/>
              <a:gd name="T5" fmla="*/ 669 h 1690"/>
              <a:gd name="T6" fmla="*/ 1446 w 1690"/>
              <a:gd name="T7" fmla="*/ 669 h 1690"/>
              <a:gd name="T8" fmla="*/ 1396 w 1690"/>
              <a:gd name="T9" fmla="*/ 543 h 1690"/>
              <a:gd name="T10" fmla="*/ 1547 w 1690"/>
              <a:gd name="T11" fmla="*/ 393 h 1690"/>
              <a:gd name="T12" fmla="*/ 1572 w 1690"/>
              <a:gd name="T13" fmla="*/ 376 h 1690"/>
              <a:gd name="T14" fmla="*/ 1547 w 1690"/>
              <a:gd name="T15" fmla="*/ 359 h 1690"/>
              <a:gd name="T16" fmla="*/ 1329 w 1690"/>
              <a:gd name="T17" fmla="*/ 134 h 1690"/>
              <a:gd name="T18" fmla="*/ 1312 w 1690"/>
              <a:gd name="T19" fmla="*/ 117 h 1690"/>
              <a:gd name="T20" fmla="*/ 1288 w 1690"/>
              <a:gd name="T21" fmla="*/ 134 h 1690"/>
              <a:gd name="T22" fmla="*/ 1137 w 1690"/>
              <a:gd name="T23" fmla="*/ 284 h 1690"/>
              <a:gd name="T24" fmla="*/ 1020 w 1690"/>
              <a:gd name="T25" fmla="*/ 234 h 1690"/>
              <a:gd name="T26" fmla="*/ 1020 w 1690"/>
              <a:gd name="T27" fmla="*/ 0 h 1690"/>
              <a:gd name="T28" fmla="*/ 660 w 1690"/>
              <a:gd name="T29" fmla="*/ 0 h 1690"/>
              <a:gd name="T30" fmla="*/ 660 w 1690"/>
              <a:gd name="T31" fmla="*/ 234 h 1690"/>
              <a:gd name="T32" fmla="*/ 552 w 1690"/>
              <a:gd name="T33" fmla="*/ 284 h 1690"/>
              <a:gd name="T34" fmla="*/ 401 w 1690"/>
              <a:gd name="T35" fmla="*/ 134 h 1690"/>
              <a:gd name="T36" fmla="*/ 385 w 1690"/>
              <a:gd name="T37" fmla="*/ 117 h 1690"/>
              <a:gd name="T38" fmla="*/ 125 w 1690"/>
              <a:gd name="T39" fmla="*/ 376 h 1690"/>
              <a:gd name="T40" fmla="*/ 142 w 1690"/>
              <a:gd name="T41" fmla="*/ 393 h 1690"/>
              <a:gd name="T42" fmla="*/ 284 w 1690"/>
              <a:gd name="T43" fmla="*/ 535 h 1690"/>
              <a:gd name="T44" fmla="*/ 234 w 1690"/>
              <a:gd name="T45" fmla="*/ 660 h 1690"/>
              <a:gd name="T46" fmla="*/ 0 w 1690"/>
              <a:gd name="T47" fmla="*/ 660 h 1690"/>
              <a:gd name="T48" fmla="*/ 0 w 1690"/>
              <a:gd name="T49" fmla="*/ 1028 h 1690"/>
              <a:gd name="T50" fmla="*/ 234 w 1690"/>
              <a:gd name="T51" fmla="*/ 1028 h 1690"/>
              <a:gd name="T52" fmla="*/ 284 w 1690"/>
              <a:gd name="T53" fmla="*/ 1154 h 1690"/>
              <a:gd name="T54" fmla="*/ 142 w 1690"/>
              <a:gd name="T55" fmla="*/ 1296 h 1690"/>
              <a:gd name="T56" fmla="*/ 125 w 1690"/>
              <a:gd name="T57" fmla="*/ 1312 h 1690"/>
              <a:gd name="T58" fmla="*/ 142 w 1690"/>
              <a:gd name="T59" fmla="*/ 1338 h 1690"/>
              <a:gd name="T60" fmla="*/ 359 w 1690"/>
              <a:gd name="T61" fmla="*/ 1555 h 1690"/>
              <a:gd name="T62" fmla="*/ 385 w 1690"/>
              <a:gd name="T63" fmla="*/ 1572 h 1690"/>
              <a:gd name="T64" fmla="*/ 401 w 1690"/>
              <a:gd name="T65" fmla="*/ 1555 h 1690"/>
              <a:gd name="T66" fmla="*/ 552 w 1690"/>
              <a:gd name="T67" fmla="*/ 1413 h 1690"/>
              <a:gd name="T68" fmla="*/ 669 w 1690"/>
              <a:gd name="T69" fmla="*/ 1455 h 1690"/>
              <a:gd name="T70" fmla="*/ 669 w 1690"/>
              <a:gd name="T71" fmla="*/ 1689 h 1690"/>
              <a:gd name="T72" fmla="*/ 1037 w 1690"/>
              <a:gd name="T73" fmla="*/ 1689 h 1690"/>
              <a:gd name="T74" fmla="*/ 1037 w 1690"/>
              <a:gd name="T75" fmla="*/ 1455 h 1690"/>
              <a:gd name="T76" fmla="*/ 1137 w 1690"/>
              <a:gd name="T77" fmla="*/ 1404 h 1690"/>
              <a:gd name="T78" fmla="*/ 1312 w 1690"/>
              <a:gd name="T79" fmla="*/ 1572 h 1690"/>
              <a:gd name="T80" fmla="*/ 1329 w 1690"/>
              <a:gd name="T81" fmla="*/ 1555 h 1690"/>
              <a:gd name="T82" fmla="*/ 1547 w 1690"/>
              <a:gd name="T83" fmla="*/ 1338 h 1690"/>
              <a:gd name="T84" fmla="*/ 1572 w 1690"/>
              <a:gd name="T85" fmla="*/ 1312 h 1690"/>
              <a:gd name="T86" fmla="*/ 1396 w 1690"/>
              <a:gd name="T87" fmla="*/ 1145 h 1690"/>
              <a:gd name="T88" fmla="*/ 1446 w 1690"/>
              <a:gd name="T89" fmla="*/ 1037 h 1690"/>
              <a:gd name="T90" fmla="*/ 1664 w 1690"/>
              <a:gd name="T91" fmla="*/ 1037 h 1690"/>
              <a:gd name="T92" fmla="*/ 1221 w 1690"/>
              <a:gd name="T93" fmla="*/ 844 h 1690"/>
              <a:gd name="T94" fmla="*/ 844 w 1690"/>
              <a:gd name="T95" fmla="*/ 1229 h 1690"/>
              <a:gd name="T96" fmla="*/ 460 w 1690"/>
              <a:gd name="T97" fmla="*/ 844 h 1690"/>
              <a:gd name="T98" fmla="*/ 844 w 1690"/>
              <a:gd name="T99" fmla="*/ 468 h 1690"/>
              <a:gd name="T100" fmla="*/ 1221 w 1690"/>
              <a:gd name="T101" fmla="*/ 844 h 1690"/>
              <a:gd name="T102" fmla="*/ 1221 w 1690"/>
              <a:gd name="T103" fmla="*/ 844 h 1690"/>
              <a:gd name="T104" fmla="*/ 1221 w 1690"/>
              <a:gd name="T105" fmla="*/ 844 h 1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90" h="1690">
                <a:moveTo>
                  <a:pt x="1664" y="1037"/>
                </a:moveTo>
                <a:cubicBezTo>
                  <a:pt x="1689" y="1037"/>
                  <a:pt x="1689" y="1037"/>
                  <a:pt x="1689" y="1037"/>
                </a:cubicBezTo>
                <a:cubicBezTo>
                  <a:pt x="1689" y="669"/>
                  <a:pt x="1689" y="669"/>
                  <a:pt x="1689" y="669"/>
                </a:cubicBezTo>
                <a:cubicBezTo>
                  <a:pt x="1446" y="669"/>
                  <a:pt x="1446" y="669"/>
                  <a:pt x="1446" y="669"/>
                </a:cubicBezTo>
                <a:cubicBezTo>
                  <a:pt x="1438" y="627"/>
                  <a:pt x="1421" y="585"/>
                  <a:pt x="1396" y="543"/>
                </a:cubicBezTo>
                <a:cubicBezTo>
                  <a:pt x="1547" y="393"/>
                  <a:pt x="1547" y="393"/>
                  <a:pt x="1547" y="393"/>
                </a:cubicBezTo>
                <a:cubicBezTo>
                  <a:pt x="1572" y="376"/>
                  <a:pt x="1572" y="376"/>
                  <a:pt x="1572" y="376"/>
                </a:cubicBezTo>
                <a:cubicBezTo>
                  <a:pt x="1547" y="359"/>
                  <a:pt x="1547" y="359"/>
                  <a:pt x="1547" y="359"/>
                </a:cubicBezTo>
                <a:cubicBezTo>
                  <a:pt x="1329" y="134"/>
                  <a:pt x="1329" y="134"/>
                  <a:pt x="1329" y="134"/>
                </a:cubicBezTo>
                <a:cubicBezTo>
                  <a:pt x="1312" y="117"/>
                  <a:pt x="1312" y="117"/>
                  <a:pt x="1312" y="117"/>
                </a:cubicBezTo>
                <a:cubicBezTo>
                  <a:pt x="1288" y="134"/>
                  <a:pt x="1288" y="134"/>
                  <a:pt x="1288" y="134"/>
                </a:cubicBezTo>
                <a:cubicBezTo>
                  <a:pt x="1137" y="284"/>
                  <a:pt x="1137" y="284"/>
                  <a:pt x="1137" y="284"/>
                </a:cubicBezTo>
                <a:cubicBezTo>
                  <a:pt x="1104" y="267"/>
                  <a:pt x="1062" y="251"/>
                  <a:pt x="1020" y="234"/>
                </a:cubicBezTo>
                <a:cubicBezTo>
                  <a:pt x="1020" y="0"/>
                  <a:pt x="1020" y="0"/>
                  <a:pt x="1020" y="0"/>
                </a:cubicBezTo>
                <a:cubicBezTo>
                  <a:pt x="660" y="0"/>
                  <a:pt x="660" y="0"/>
                  <a:pt x="660" y="0"/>
                </a:cubicBezTo>
                <a:cubicBezTo>
                  <a:pt x="660" y="234"/>
                  <a:pt x="660" y="234"/>
                  <a:pt x="660" y="234"/>
                </a:cubicBezTo>
                <a:cubicBezTo>
                  <a:pt x="619" y="251"/>
                  <a:pt x="585" y="267"/>
                  <a:pt x="552" y="284"/>
                </a:cubicBezTo>
                <a:cubicBezTo>
                  <a:pt x="401" y="134"/>
                  <a:pt x="401" y="134"/>
                  <a:pt x="401" y="134"/>
                </a:cubicBezTo>
                <a:cubicBezTo>
                  <a:pt x="385" y="117"/>
                  <a:pt x="385" y="117"/>
                  <a:pt x="385" y="117"/>
                </a:cubicBezTo>
                <a:cubicBezTo>
                  <a:pt x="125" y="376"/>
                  <a:pt x="125" y="376"/>
                  <a:pt x="125" y="376"/>
                </a:cubicBezTo>
                <a:cubicBezTo>
                  <a:pt x="142" y="393"/>
                  <a:pt x="142" y="393"/>
                  <a:pt x="142" y="393"/>
                </a:cubicBezTo>
                <a:cubicBezTo>
                  <a:pt x="284" y="535"/>
                  <a:pt x="284" y="535"/>
                  <a:pt x="284" y="535"/>
                </a:cubicBezTo>
                <a:cubicBezTo>
                  <a:pt x="267" y="577"/>
                  <a:pt x="251" y="619"/>
                  <a:pt x="234" y="660"/>
                </a:cubicBezTo>
                <a:cubicBezTo>
                  <a:pt x="0" y="660"/>
                  <a:pt x="0" y="660"/>
                  <a:pt x="0" y="660"/>
                </a:cubicBezTo>
                <a:cubicBezTo>
                  <a:pt x="0" y="1028"/>
                  <a:pt x="0" y="1028"/>
                  <a:pt x="0" y="1028"/>
                </a:cubicBezTo>
                <a:cubicBezTo>
                  <a:pt x="234" y="1028"/>
                  <a:pt x="234" y="1028"/>
                  <a:pt x="234" y="1028"/>
                </a:cubicBezTo>
                <a:cubicBezTo>
                  <a:pt x="242" y="1070"/>
                  <a:pt x="259" y="1112"/>
                  <a:pt x="284" y="1154"/>
                </a:cubicBezTo>
                <a:cubicBezTo>
                  <a:pt x="142" y="1296"/>
                  <a:pt x="142" y="1296"/>
                  <a:pt x="142" y="1296"/>
                </a:cubicBezTo>
                <a:cubicBezTo>
                  <a:pt x="125" y="1312"/>
                  <a:pt x="125" y="1312"/>
                  <a:pt x="125" y="1312"/>
                </a:cubicBezTo>
                <a:cubicBezTo>
                  <a:pt x="142" y="1338"/>
                  <a:pt x="142" y="1338"/>
                  <a:pt x="142" y="1338"/>
                </a:cubicBezTo>
                <a:cubicBezTo>
                  <a:pt x="359" y="1555"/>
                  <a:pt x="359" y="1555"/>
                  <a:pt x="359" y="1555"/>
                </a:cubicBezTo>
                <a:cubicBezTo>
                  <a:pt x="385" y="1572"/>
                  <a:pt x="385" y="1572"/>
                  <a:pt x="385" y="1572"/>
                </a:cubicBezTo>
                <a:cubicBezTo>
                  <a:pt x="401" y="1555"/>
                  <a:pt x="401" y="1555"/>
                  <a:pt x="401" y="1555"/>
                </a:cubicBezTo>
                <a:cubicBezTo>
                  <a:pt x="552" y="1413"/>
                  <a:pt x="552" y="1413"/>
                  <a:pt x="552" y="1413"/>
                </a:cubicBezTo>
                <a:cubicBezTo>
                  <a:pt x="585" y="1430"/>
                  <a:pt x="627" y="1446"/>
                  <a:pt x="669" y="1455"/>
                </a:cubicBezTo>
                <a:cubicBezTo>
                  <a:pt x="669" y="1689"/>
                  <a:pt x="669" y="1689"/>
                  <a:pt x="669" y="1689"/>
                </a:cubicBezTo>
                <a:cubicBezTo>
                  <a:pt x="1037" y="1689"/>
                  <a:pt x="1037" y="1689"/>
                  <a:pt x="1037" y="1689"/>
                </a:cubicBezTo>
                <a:cubicBezTo>
                  <a:pt x="1037" y="1455"/>
                  <a:pt x="1037" y="1455"/>
                  <a:pt x="1037" y="1455"/>
                </a:cubicBezTo>
                <a:cubicBezTo>
                  <a:pt x="1070" y="1438"/>
                  <a:pt x="1104" y="1421"/>
                  <a:pt x="1137" y="1404"/>
                </a:cubicBezTo>
                <a:cubicBezTo>
                  <a:pt x="1312" y="1572"/>
                  <a:pt x="1312" y="1572"/>
                  <a:pt x="1312" y="1572"/>
                </a:cubicBezTo>
                <a:cubicBezTo>
                  <a:pt x="1329" y="1555"/>
                  <a:pt x="1329" y="1555"/>
                  <a:pt x="1329" y="1555"/>
                </a:cubicBezTo>
                <a:cubicBezTo>
                  <a:pt x="1547" y="1338"/>
                  <a:pt x="1547" y="1338"/>
                  <a:pt x="1547" y="1338"/>
                </a:cubicBezTo>
                <a:cubicBezTo>
                  <a:pt x="1572" y="1312"/>
                  <a:pt x="1572" y="1312"/>
                  <a:pt x="1572" y="1312"/>
                </a:cubicBezTo>
                <a:cubicBezTo>
                  <a:pt x="1396" y="1145"/>
                  <a:pt x="1396" y="1145"/>
                  <a:pt x="1396" y="1145"/>
                </a:cubicBezTo>
                <a:cubicBezTo>
                  <a:pt x="1421" y="1112"/>
                  <a:pt x="1438" y="1070"/>
                  <a:pt x="1446" y="1037"/>
                </a:cubicBezTo>
                <a:cubicBezTo>
                  <a:pt x="1664" y="1037"/>
                  <a:pt x="1664" y="1037"/>
                  <a:pt x="1664" y="1037"/>
                </a:cubicBezTo>
                <a:close/>
                <a:moveTo>
                  <a:pt x="1221" y="844"/>
                </a:moveTo>
                <a:cubicBezTo>
                  <a:pt x="1221" y="1053"/>
                  <a:pt x="1053" y="1229"/>
                  <a:pt x="844" y="1229"/>
                </a:cubicBezTo>
                <a:cubicBezTo>
                  <a:pt x="635" y="1229"/>
                  <a:pt x="460" y="1053"/>
                  <a:pt x="460" y="844"/>
                </a:cubicBezTo>
                <a:cubicBezTo>
                  <a:pt x="460" y="635"/>
                  <a:pt x="635" y="468"/>
                  <a:pt x="844" y="468"/>
                </a:cubicBezTo>
                <a:cubicBezTo>
                  <a:pt x="1053" y="468"/>
                  <a:pt x="1221" y="635"/>
                  <a:pt x="1221" y="844"/>
                </a:cubicBezTo>
                <a:close/>
                <a:moveTo>
                  <a:pt x="1221" y="844"/>
                </a:moveTo>
                <a:lnTo>
                  <a:pt x="1221" y="84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dirty="0">
              <a:ea typeface="宋体" panose="02010600030101010101" pitchFamily="2" charset="-122"/>
            </a:endParaRPr>
          </a:p>
        </p:txBody>
      </p:sp>
      <p:sp>
        <p:nvSpPr>
          <p:cNvPr id="92" name="Freeform 526"/>
          <p:cNvSpPr>
            <a:spLocks noChangeArrowheads="1"/>
          </p:cNvSpPr>
          <p:nvPr/>
        </p:nvSpPr>
        <p:spPr bwMode="auto">
          <a:xfrm rot="20348499">
            <a:off x="437371" y="3215736"/>
            <a:ext cx="511397" cy="662956"/>
          </a:xfrm>
          <a:custGeom>
            <a:avLst/>
            <a:gdLst>
              <a:gd name="T0" fmla="*/ 719 w 1222"/>
              <a:gd name="T1" fmla="*/ 1338 h 1581"/>
              <a:gd name="T2" fmla="*/ 686 w 1222"/>
              <a:gd name="T3" fmla="*/ 1221 h 1581"/>
              <a:gd name="T4" fmla="*/ 686 w 1222"/>
              <a:gd name="T5" fmla="*/ 359 h 1581"/>
              <a:gd name="T6" fmla="*/ 719 w 1222"/>
              <a:gd name="T7" fmla="*/ 243 h 1581"/>
              <a:gd name="T8" fmla="*/ 17 w 1222"/>
              <a:gd name="T9" fmla="*/ 460 h 1581"/>
              <a:gd name="T10" fmla="*/ 0 w 1222"/>
              <a:gd name="T11" fmla="*/ 794 h 1581"/>
              <a:gd name="T12" fmla="*/ 17 w 1222"/>
              <a:gd name="T13" fmla="*/ 1120 h 1581"/>
              <a:gd name="T14" fmla="*/ 502 w 1222"/>
              <a:gd name="T15" fmla="*/ 1530 h 1581"/>
              <a:gd name="T16" fmla="*/ 493 w 1222"/>
              <a:gd name="T17" fmla="*/ 1112 h 1581"/>
              <a:gd name="T18" fmla="*/ 284 w 1222"/>
              <a:gd name="T19" fmla="*/ 1120 h 1581"/>
              <a:gd name="T20" fmla="*/ 284 w 1222"/>
              <a:gd name="T21" fmla="*/ 794 h 1581"/>
              <a:gd name="T22" fmla="*/ 284 w 1222"/>
              <a:gd name="T23" fmla="*/ 460 h 1581"/>
              <a:gd name="T24" fmla="*/ 493 w 1222"/>
              <a:gd name="T25" fmla="*/ 468 h 1581"/>
              <a:gd name="T26" fmla="*/ 502 w 1222"/>
              <a:gd name="T27" fmla="*/ 58 h 1581"/>
              <a:gd name="T28" fmla="*/ 17 w 1222"/>
              <a:gd name="T29" fmla="*/ 460 h 1581"/>
              <a:gd name="T30" fmla="*/ 602 w 1222"/>
              <a:gd name="T31" fmla="*/ 911 h 1581"/>
              <a:gd name="T32" fmla="*/ 493 w 1222"/>
              <a:gd name="T33" fmla="*/ 861 h 1581"/>
              <a:gd name="T34" fmla="*/ 543 w 1222"/>
              <a:gd name="T35" fmla="*/ 828 h 1581"/>
              <a:gd name="T36" fmla="*/ 610 w 1222"/>
              <a:gd name="T37" fmla="*/ 778 h 1581"/>
              <a:gd name="T38" fmla="*/ 627 w 1222"/>
              <a:gd name="T39" fmla="*/ 660 h 1581"/>
              <a:gd name="T40" fmla="*/ 476 w 1222"/>
              <a:gd name="T41" fmla="*/ 677 h 1581"/>
              <a:gd name="T42" fmla="*/ 510 w 1222"/>
              <a:gd name="T43" fmla="*/ 736 h 1581"/>
              <a:gd name="T44" fmla="*/ 560 w 1222"/>
              <a:gd name="T45" fmla="*/ 677 h 1581"/>
              <a:gd name="T46" fmla="*/ 585 w 1222"/>
              <a:gd name="T47" fmla="*/ 719 h 1581"/>
              <a:gd name="T48" fmla="*/ 502 w 1222"/>
              <a:gd name="T49" fmla="*/ 803 h 1581"/>
              <a:gd name="T50" fmla="*/ 410 w 1222"/>
              <a:gd name="T51" fmla="*/ 911 h 1581"/>
              <a:gd name="T52" fmla="*/ 819 w 1222"/>
              <a:gd name="T53" fmla="*/ 811 h 1581"/>
              <a:gd name="T54" fmla="*/ 794 w 1222"/>
              <a:gd name="T55" fmla="*/ 635 h 1581"/>
              <a:gd name="T56" fmla="*/ 644 w 1222"/>
              <a:gd name="T57" fmla="*/ 853 h 1581"/>
              <a:gd name="T58" fmla="*/ 744 w 1222"/>
              <a:gd name="T59" fmla="*/ 911 h 1581"/>
              <a:gd name="T60" fmla="*/ 803 w 1222"/>
              <a:gd name="T61" fmla="*/ 853 h 1581"/>
              <a:gd name="T62" fmla="*/ 844 w 1222"/>
              <a:gd name="T63" fmla="*/ 811 h 1581"/>
              <a:gd name="T64" fmla="*/ 786 w 1222"/>
              <a:gd name="T65" fmla="*/ 686 h 1581"/>
              <a:gd name="T66" fmla="*/ 694 w 1222"/>
              <a:gd name="T67" fmla="*/ 811 h 1581"/>
              <a:gd name="T68" fmla="*/ 694 w 1222"/>
              <a:gd name="T69" fmla="*/ 811 h 1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22" h="1581">
                <a:moveTo>
                  <a:pt x="1221" y="794"/>
                </a:moveTo>
                <a:cubicBezTo>
                  <a:pt x="1221" y="1079"/>
                  <a:pt x="995" y="1313"/>
                  <a:pt x="719" y="1338"/>
                </a:cubicBezTo>
                <a:cubicBezTo>
                  <a:pt x="719" y="1329"/>
                  <a:pt x="711" y="1313"/>
                  <a:pt x="711" y="1296"/>
                </a:cubicBezTo>
                <a:cubicBezTo>
                  <a:pt x="711" y="1296"/>
                  <a:pt x="702" y="1262"/>
                  <a:pt x="686" y="1221"/>
                </a:cubicBezTo>
                <a:cubicBezTo>
                  <a:pt x="911" y="1212"/>
                  <a:pt x="1095" y="1028"/>
                  <a:pt x="1095" y="794"/>
                </a:cubicBezTo>
                <a:cubicBezTo>
                  <a:pt x="1095" y="560"/>
                  <a:pt x="911" y="368"/>
                  <a:pt x="686" y="359"/>
                </a:cubicBezTo>
                <a:cubicBezTo>
                  <a:pt x="702" y="326"/>
                  <a:pt x="711" y="293"/>
                  <a:pt x="711" y="284"/>
                </a:cubicBezTo>
                <a:cubicBezTo>
                  <a:pt x="711" y="276"/>
                  <a:pt x="719" y="259"/>
                  <a:pt x="719" y="243"/>
                </a:cubicBezTo>
                <a:cubicBezTo>
                  <a:pt x="995" y="267"/>
                  <a:pt x="1221" y="510"/>
                  <a:pt x="1221" y="794"/>
                </a:cubicBezTo>
                <a:close/>
                <a:moveTo>
                  <a:pt x="17" y="460"/>
                </a:moveTo>
                <a:cubicBezTo>
                  <a:pt x="8" y="568"/>
                  <a:pt x="0" y="677"/>
                  <a:pt x="0" y="786"/>
                </a:cubicBezTo>
                <a:lnTo>
                  <a:pt x="0" y="794"/>
                </a:lnTo>
                <a:lnTo>
                  <a:pt x="0" y="803"/>
                </a:lnTo>
                <a:cubicBezTo>
                  <a:pt x="0" y="911"/>
                  <a:pt x="8" y="1012"/>
                  <a:pt x="17" y="1120"/>
                </a:cubicBezTo>
                <a:cubicBezTo>
                  <a:pt x="42" y="1396"/>
                  <a:pt x="259" y="1580"/>
                  <a:pt x="468" y="1538"/>
                </a:cubicBezTo>
                <a:cubicBezTo>
                  <a:pt x="485" y="1530"/>
                  <a:pt x="493" y="1530"/>
                  <a:pt x="502" y="1530"/>
                </a:cubicBezTo>
                <a:cubicBezTo>
                  <a:pt x="552" y="1505"/>
                  <a:pt x="594" y="1471"/>
                  <a:pt x="644" y="1438"/>
                </a:cubicBezTo>
                <a:cubicBezTo>
                  <a:pt x="702" y="1396"/>
                  <a:pt x="569" y="1070"/>
                  <a:pt x="493" y="1112"/>
                </a:cubicBezTo>
                <a:cubicBezTo>
                  <a:pt x="460" y="1129"/>
                  <a:pt x="376" y="1196"/>
                  <a:pt x="343" y="1196"/>
                </a:cubicBezTo>
                <a:cubicBezTo>
                  <a:pt x="309" y="1204"/>
                  <a:pt x="293" y="1162"/>
                  <a:pt x="284" y="1120"/>
                </a:cubicBezTo>
                <a:cubicBezTo>
                  <a:pt x="276" y="1028"/>
                  <a:pt x="284" y="903"/>
                  <a:pt x="284" y="803"/>
                </a:cubicBezTo>
                <a:cubicBezTo>
                  <a:pt x="284" y="794"/>
                  <a:pt x="284" y="794"/>
                  <a:pt x="284" y="794"/>
                </a:cubicBezTo>
                <a:cubicBezTo>
                  <a:pt x="284" y="786"/>
                  <a:pt x="284" y="786"/>
                  <a:pt x="284" y="786"/>
                </a:cubicBezTo>
                <a:cubicBezTo>
                  <a:pt x="284" y="677"/>
                  <a:pt x="276" y="560"/>
                  <a:pt x="284" y="460"/>
                </a:cubicBezTo>
                <a:cubicBezTo>
                  <a:pt x="293" y="426"/>
                  <a:pt x="309" y="385"/>
                  <a:pt x="343" y="385"/>
                </a:cubicBezTo>
                <a:cubicBezTo>
                  <a:pt x="376" y="393"/>
                  <a:pt x="460" y="452"/>
                  <a:pt x="493" y="468"/>
                </a:cubicBezTo>
                <a:cubicBezTo>
                  <a:pt x="569" y="510"/>
                  <a:pt x="702" y="184"/>
                  <a:pt x="644" y="142"/>
                </a:cubicBezTo>
                <a:cubicBezTo>
                  <a:pt x="594" y="117"/>
                  <a:pt x="552" y="75"/>
                  <a:pt x="502" y="58"/>
                </a:cubicBezTo>
                <a:cubicBezTo>
                  <a:pt x="493" y="50"/>
                  <a:pt x="485" y="50"/>
                  <a:pt x="468" y="50"/>
                </a:cubicBezTo>
                <a:cubicBezTo>
                  <a:pt x="259" y="0"/>
                  <a:pt x="42" y="184"/>
                  <a:pt x="17" y="460"/>
                </a:cubicBezTo>
                <a:close/>
                <a:moveTo>
                  <a:pt x="410" y="911"/>
                </a:moveTo>
                <a:cubicBezTo>
                  <a:pt x="602" y="911"/>
                  <a:pt x="602" y="911"/>
                  <a:pt x="602" y="911"/>
                </a:cubicBezTo>
                <a:cubicBezTo>
                  <a:pt x="610" y="861"/>
                  <a:pt x="610" y="861"/>
                  <a:pt x="610" y="861"/>
                </a:cubicBezTo>
                <a:cubicBezTo>
                  <a:pt x="493" y="861"/>
                  <a:pt x="493" y="861"/>
                  <a:pt x="493" y="861"/>
                </a:cubicBezTo>
                <a:cubicBezTo>
                  <a:pt x="493" y="861"/>
                  <a:pt x="502" y="853"/>
                  <a:pt x="510" y="853"/>
                </a:cubicBezTo>
                <a:cubicBezTo>
                  <a:pt x="510" y="845"/>
                  <a:pt x="527" y="836"/>
                  <a:pt x="543" y="828"/>
                </a:cubicBezTo>
                <a:cubicBezTo>
                  <a:pt x="569" y="811"/>
                  <a:pt x="569" y="811"/>
                  <a:pt x="569" y="811"/>
                </a:cubicBezTo>
                <a:cubicBezTo>
                  <a:pt x="585" y="803"/>
                  <a:pt x="602" y="786"/>
                  <a:pt x="610" y="778"/>
                </a:cubicBezTo>
                <a:cubicBezTo>
                  <a:pt x="627" y="761"/>
                  <a:pt x="635" y="744"/>
                  <a:pt x="644" y="719"/>
                </a:cubicBezTo>
                <a:cubicBezTo>
                  <a:pt x="652" y="694"/>
                  <a:pt x="644" y="677"/>
                  <a:pt x="627" y="660"/>
                </a:cubicBezTo>
                <a:cubicBezTo>
                  <a:pt x="619" y="644"/>
                  <a:pt x="594" y="635"/>
                  <a:pt x="569" y="635"/>
                </a:cubicBezTo>
                <a:cubicBezTo>
                  <a:pt x="527" y="635"/>
                  <a:pt x="502" y="644"/>
                  <a:pt x="476" y="677"/>
                </a:cubicBezTo>
                <a:cubicBezTo>
                  <a:pt x="468" y="686"/>
                  <a:pt x="460" y="711"/>
                  <a:pt x="452" y="736"/>
                </a:cubicBezTo>
                <a:cubicBezTo>
                  <a:pt x="510" y="736"/>
                  <a:pt x="510" y="736"/>
                  <a:pt x="510" y="736"/>
                </a:cubicBezTo>
                <a:cubicBezTo>
                  <a:pt x="510" y="719"/>
                  <a:pt x="518" y="702"/>
                  <a:pt x="518" y="694"/>
                </a:cubicBezTo>
                <a:cubicBezTo>
                  <a:pt x="527" y="686"/>
                  <a:pt x="543" y="677"/>
                  <a:pt x="560" y="677"/>
                </a:cubicBezTo>
                <a:cubicBezTo>
                  <a:pt x="569" y="677"/>
                  <a:pt x="577" y="686"/>
                  <a:pt x="585" y="694"/>
                </a:cubicBezTo>
                <a:cubicBezTo>
                  <a:pt x="585" y="702"/>
                  <a:pt x="594" y="711"/>
                  <a:pt x="585" y="719"/>
                </a:cubicBezTo>
                <a:cubicBezTo>
                  <a:pt x="585" y="736"/>
                  <a:pt x="577" y="744"/>
                  <a:pt x="560" y="761"/>
                </a:cubicBezTo>
                <a:cubicBezTo>
                  <a:pt x="552" y="769"/>
                  <a:pt x="535" y="778"/>
                  <a:pt x="502" y="803"/>
                </a:cubicBezTo>
                <a:cubicBezTo>
                  <a:pt x="468" y="819"/>
                  <a:pt x="452" y="836"/>
                  <a:pt x="435" y="861"/>
                </a:cubicBezTo>
                <a:cubicBezTo>
                  <a:pt x="426" y="878"/>
                  <a:pt x="418" y="895"/>
                  <a:pt x="410" y="911"/>
                </a:cubicBezTo>
                <a:close/>
                <a:moveTo>
                  <a:pt x="844" y="811"/>
                </a:moveTo>
                <a:cubicBezTo>
                  <a:pt x="819" y="811"/>
                  <a:pt x="819" y="811"/>
                  <a:pt x="819" y="811"/>
                </a:cubicBezTo>
                <a:cubicBezTo>
                  <a:pt x="853" y="635"/>
                  <a:pt x="853" y="635"/>
                  <a:pt x="853" y="635"/>
                </a:cubicBezTo>
                <a:cubicBezTo>
                  <a:pt x="794" y="635"/>
                  <a:pt x="794" y="635"/>
                  <a:pt x="794" y="635"/>
                </a:cubicBezTo>
                <a:cubicBezTo>
                  <a:pt x="652" y="803"/>
                  <a:pt x="652" y="803"/>
                  <a:pt x="652" y="803"/>
                </a:cubicBezTo>
                <a:cubicBezTo>
                  <a:pt x="644" y="853"/>
                  <a:pt x="644" y="853"/>
                  <a:pt x="644" y="853"/>
                </a:cubicBezTo>
                <a:cubicBezTo>
                  <a:pt x="753" y="853"/>
                  <a:pt x="753" y="853"/>
                  <a:pt x="753" y="853"/>
                </a:cubicBezTo>
                <a:cubicBezTo>
                  <a:pt x="744" y="911"/>
                  <a:pt x="744" y="911"/>
                  <a:pt x="744" y="911"/>
                </a:cubicBezTo>
                <a:cubicBezTo>
                  <a:pt x="794" y="911"/>
                  <a:pt x="794" y="911"/>
                  <a:pt x="794" y="911"/>
                </a:cubicBezTo>
                <a:cubicBezTo>
                  <a:pt x="803" y="853"/>
                  <a:pt x="803" y="853"/>
                  <a:pt x="803" y="853"/>
                </a:cubicBezTo>
                <a:cubicBezTo>
                  <a:pt x="836" y="853"/>
                  <a:pt x="836" y="853"/>
                  <a:pt x="836" y="853"/>
                </a:cubicBezTo>
                <a:lnTo>
                  <a:pt x="844" y="811"/>
                </a:lnTo>
                <a:close/>
                <a:moveTo>
                  <a:pt x="694" y="811"/>
                </a:moveTo>
                <a:cubicBezTo>
                  <a:pt x="786" y="686"/>
                  <a:pt x="786" y="686"/>
                  <a:pt x="786" y="686"/>
                </a:cubicBezTo>
                <a:cubicBezTo>
                  <a:pt x="761" y="811"/>
                  <a:pt x="761" y="811"/>
                  <a:pt x="761" y="811"/>
                </a:cubicBezTo>
                <a:lnTo>
                  <a:pt x="694" y="811"/>
                </a:lnTo>
                <a:close/>
                <a:moveTo>
                  <a:pt x="694" y="811"/>
                </a:moveTo>
                <a:lnTo>
                  <a:pt x="694" y="8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 dirty="0">
              <a:ea typeface="宋体" panose="02010600030101010101" pitchFamily="2" charset="-122"/>
            </a:endParaRPr>
          </a:p>
        </p:txBody>
      </p:sp>
      <p:sp>
        <p:nvSpPr>
          <p:cNvPr id="95" name="Freeform 48"/>
          <p:cNvSpPr>
            <a:spLocks noEditPoints="1"/>
          </p:cNvSpPr>
          <p:nvPr/>
        </p:nvSpPr>
        <p:spPr bwMode="auto">
          <a:xfrm>
            <a:off x="425367" y="5279295"/>
            <a:ext cx="535403" cy="535190"/>
          </a:xfrm>
          <a:custGeom>
            <a:avLst/>
            <a:gdLst>
              <a:gd name="T0" fmla="*/ 690 w 1068"/>
              <a:gd name="T1" fmla="*/ 335 h 1068"/>
              <a:gd name="T2" fmla="*/ 534 w 1068"/>
              <a:gd name="T3" fmla="*/ 0 h 1068"/>
              <a:gd name="T4" fmla="*/ 301 w 1068"/>
              <a:gd name="T5" fmla="*/ 342 h 1068"/>
              <a:gd name="T6" fmla="*/ 267 w 1068"/>
              <a:gd name="T7" fmla="*/ 360 h 1068"/>
              <a:gd name="T8" fmla="*/ 100 w 1068"/>
              <a:gd name="T9" fmla="*/ 334 h 1068"/>
              <a:gd name="T10" fmla="*/ 0 w 1068"/>
              <a:gd name="T11" fmla="*/ 968 h 1068"/>
              <a:gd name="T12" fmla="*/ 201 w 1068"/>
              <a:gd name="T13" fmla="*/ 1068 h 1068"/>
              <a:gd name="T14" fmla="*/ 291 w 1068"/>
              <a:gd name="T15" fmla="*/ 1011 h 1068"/>
              <a:gd name="T16" fmla="*/ 301 w 1068"/>
              <a:gd name="T17" fmla="*/ 1013 h 1068"/>
              <a:gd name="T18" fmla="*/ 635 w 1068"/>
              <a:gd name="T19" fmla="*/ 1068 h 1068"/>
              <a:gd name="T20" fmla="*/ 937 w 1068"/>
              <a:gd name="T21" fmla="*/ 1004 h 1068"/>
              <a:gd name="T22" fmla="*/ 952 w 1068"/>
              <a:gd name="T23" fmla="*/ 909 h 1068"/>
              <a:gd name="T24" fmla="*/ 1007 w 1068"/>
              <a:gd name="T25" fmla="*/ 732 h 1068"/>
              <a:gd name="T26" fmla="*/ 1039 w 1068"/>
              <a:gd name="T27" fmla="*/ 560 h 1068"/>
              <a:gd name="T28" fmla="*/ 1068 w 1068"/>
              <a:gd name="T29" fmla="*/ 481 h 1068"/>
              <a:gd name="T30" fmla="*/ 974 w 1068"/>
              <a:gd name="T31" fmla="*/ 349 h 1068"/>
              <a:gd name="T32" fmla="*/ 201 w 1068"/>
              <a:gd name="T33" fmla="*/ 1001 h 1068"/>
              <a:gd name="T34" fmla="*/ 67 w 1068"/>
              <a:gd name="T35" fmla="*/ 968 h 1068"/>
              <a:gd name="T36" fmla="*/ 100 w 1068"/>
              <a:gd name="T37" fmla="*/ 401 h 1068"/>
              <a:gd name="T38" fmla="*/ 234 w 1068"/>
              <a:gd name="T39" fmla="*/ 434 h 1068"/>
              <a:gd name="T40" fmla="*/ 1001 w 1068"/>
              <a:gd name="T41" fmla="*/ 485 h 1068"/>
              <a:gd name="T42" fmla="*/ 868 w 1068"/>
              <a:gd name="T43" fmla="*/ 534 h 1068"/>
              <a:gd name="T44" fmla="*/ 868 w 1068"/>
              <a:gd name="T45" fmla="*/ 567 h 1068"/>
              <a:gd name="T46" fmla="*/ 986 w 1068"/>
              <a:gd name="T47" fmla="*/ 629 h 1068"/>
              <a:gd name="T48" fmla="*/ 835 w 1068"/>
              <a:gd name="T49" fmla="*/ 701 h 1068"/>
              <a:gd name="T50" fmla="*/ 835 w 1068"/>
              <a:gd name="T51" fmla="*/ 734 h 1068"/>
              <a:gd name="T52" fmla="*/ 944 w 1068"/>
              <a:gd name="T53" fmla="*/ 803 h 1068"/>
              <a:gd name="T54" fmla="*/ 801 w 1068"/>
              <a:gd name="T55" fmla="*/ 868 h 1068"/>
              <a:gd name="T56" fmla="*/ 801 w 1068"/>
              <a:gd name="T57" fmla="*/ 901 h 1068"/>
              <a:gd name="T58" fmla="*/ 888 w 1068"/>
              <a:gd name="T59" fmla="*/ 948 h 1068"/>
              <a:gd name="T60" fmla="*/ 818 w 1068"/>
              <a:gd name="T61" fmla="*/ 1001 h 1068"/>
              <a:gd name="T62" fmla="*/ 450 w 1068"/>
              <a:gd name="T63" fmla="*/ 980 h 1068"/>
              <a:gd name="T64" fmla="*/ 268 w 1068"/>
              <a:gd name="T65" fmla="*/ 914 h 1068"/>
              <a:gd name="T66" fmla="*/ 294 w 1068"/>
              <a:gd name="T67" fmla="*/ 418 h 1068"/>
              <a:gd name="T68" fmla="*/ 501 w 1068"/>
              <a:gd name="T69" fmla="*/ 100 h 1068"/>
              <a:gd name="T70" fmla="*/ 632 w 1068"/>
              <a:gd name="T71" fmla="*/ 225 h 1068"/>
              <a:gd name="T72" fmla="*/ 962 w 1068"/>
              <a:gd name="T73" fmla="*/ 413 h 1068"/>
              <a:gd name="T74" fmla="*/ 1001 w 1068"/>
              <a:gd name="T75" fmla="*/ 485 h 1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68" h="1068">
                <a:moveTo>
                  <a:pt x="974" y="349"/>
                </a:moveTo>
                <a:cubicBezTo>
                  <a:pt x="932" y="339"/>
                  <a:pt x="834" y="339"/>
                  <a:pt x="690" y="335"/>
                </a:cubicBezTo>
                <a:cubicBezTo>
                  <a:pt x="697" y="304"/>
                  <a:pt x="699" y="275"/>
                  <a:pt x="699" y="225"/>
                </a:cubicBezTo>
                <a:cubicBezTo>
                  <a:pt x="699" y="105"/>
                  <a:pt x="611" y="0"/>
                  <a:pt x="534" y="0"/>
                </a:cubicBezTo>
                <a:cubicBezTo>
                  <a:pt x="480" y="0"/>
                  <a:pt x="435" y="45"/>
                  <a:pt x="434" y="99"/>
                </a:cubicBezTo>
                <a:cubicBezTo>
                  <a:pt x="433" y="167"/>
                  <a:pt x="413" y="283"/>
                  <a:pt x="301" y="342"/>
                </a:cubicBezTo>
                <a:cubicBezTo>
                  <a:pt x="292" y="346"/>
                  <a:pt x="269" y="357"/>
                  <a:pt x="265" y="359"/>
                </a:cubicBezTo>
                <a:cubicBezTo>
                  <a:pt x="267" y="360"/>
                  <a:pt x="267" y="360"/>
                  <a:pt x="267" y="360"/>
                </a:cubicBezTo>
                <a:cubicBezTo>
                  <a:pt x="250" y="345"/>
                  <a:pt x="225" y="334"/>
                  <a:pt x="201" y="334"/>
                </a:cubicBezTo>
                <a:cubicBezTo>
                  <a:pt x="100" y="334"/>
                  <a:pt x="100" y="334"/>
                  <a:pt x="100" y="334"/>
                </a:cubicBezTo>
                <a:cubicBezTo>
                  <a:pt x="45" y="334"/>
                  <a:pt x="0" y="379"/>
                  <a:pt x="0" y="434"/>
                </a:cubicBezTo>
                <a:cubicBezTo>
                  <a:pt x="0" y="968"/>
                  <a:pt x="0" y="968"/>
                  <a:pt x="0" y="968"/>
                </a:cubicBezTo>
                <a:cubicBezTo>
                  <a:pt x="0" y="1023"/>
                  <a:pt x="45" y="1068"/>
                  <a:pt x="100" y="1068"/>
                </a:cubicBezTo>
                <a:cubicBezTo>
                  <a:pt x="201" y="1068"/>
                  <a:pt x="201" y="1068"/>
                  <a:pt x="201" y="1068"/>
                </a:cubicBezTo>
                <a:cubicBezTo>
                  <a:pt x="240" y="1068"/>
                  <a:pt x="273" y="1044"/>
                  <a:pt x="290" y="1010"/>
                </a:cubicBezTo>
                <a:cubicBezTo>
                  <a:pt x="290" y="1011"/>
                  <a:pt x="291" y="1011"/>
                  <a:pt x="291" y="1011"/>
                </a:cubicBezTo>
                <a:cubicBezTo>
                  <a:pt x="293" y="1011"/>
                  <a:pt x="296" y="1012"/>
                  <a:pt x="299" y="1013"/>
                </a:cubicBezTo>
                <a:cubicBezTo>
                  <a:pt x="300" y="1013"/>
                  <a:pt x="300" y="1013"/>
                  <a:pt x="301" y="1013"/>
                </a:cubicBezTo>
                <a:cubicBezTo>
                  <a:pt x="320" y="1018"/>
                  <a:pt x="357" y="1027"/>
                  <a:pt x="436" y="1045"/>
                </a:cubicBezTo>
                <a:cubicBezTo>
                  <a:pt x="453" y="1049"/>
                  <a:pt x="542" y="1068"/>
                  <a:pt x="635" y="1068"/>
                </a:cubicBezTo>
                <a:cubicBezTo>
                  <a:pt x="818" y="1068"/>
                  <a:pt x="818" y="1068"/>
                  <a:pt x="818" y="1068"/>
                </a:cubicBezTo>
                <a:cubicBezTo>
                  <a:pt x="873" y="1068"/>
                  <a:pt x="913" y="1047"/>
                  <a:pt x="937" y="1004"/>
                </a:cubicBezTo>
                <a:cubicBezTo>
                  <a:pt x="938" y="1003"/>
                  <a:pt x="945" y="988"/>
                  <a:pt x="952" y="968"/>
                </a:cubicBezTo>
                <a:cubicBezTo>
                  <a:pt x="956" y="952"/>
                  <a:pt x="958" y="931"/>
                  <a:pt x="952" y="909"/>
                </a:cubicBezTo>
                <a:cubicBezTo>
                  <a:pt x="988" y="884"/>
                  <a:pt x="1000" y="847"/>
                  <a:pt x="1007" y="823"/>
                </a:cubicBezTo>
                <a:cubicBezTo>
                  <a:pt x="1020" y="783"/>
                  <a:pt x="1016" y="753"/>
                  <a:pt x="1007" y="732"/>
                </a:cubicBezTo>
                <a:cubicBezTo>
                  <a:pt x="1027" y="713"/>
                  <a:pt x="1045" y="684"/>
                  <a:pt x="1052" y="640"/>
                </a:cubicBezTo>
                <a:cubicBezTo>
                  <a:pt x="1056" y="612"/>
                  <a:pt x="1052" y="584"/>
                  <a:pt x="1039" y="560"/>
                </a:cubicBezTo>
                <a:cubicBezTo>
                  <a:pt x="1058" y="539"/>
                  <a:pt x="1066" y="513"/>
                  <a:pt x="1067" y="488"/>
                </a:cubicBezTo>
                <a:cubicBezTo>
                  <a:pt x="1068" y="481"/>
                  <a:pt x="1068" y="481"/>
                  <a:pt x="1068" y="481"/>
                </a:cubicBezTo>
                <a:cubicBezTo>
                  <a:pt x="1068" y="476"/>
                  <a:pt x="1068" y="474"/>
                  <a:pt x="1068" y="464"/>
                </a:cubicBezTo>
                <a:cubicBezTo>
                  <a:pt x="1068" y="422"/>
                  <a:pt x="1039" y="368"/>
                  <a:pt x="974" y="349"/>
                </a:cubicBezTo>
                <a:close/>
                <a:moveTo>
                  <a:pt x="234" y="968"/>
                </a:moveTo>
                <a:cubicBezTo>
                  <a:pt x="234" y="986"/>
                  <a:pt x="219" y="1001"/>
                  <a:pt x="201" y="1001"/>
                </a:cubicBezTo>
                <a:cubicBezTo>
                  <a:pt x="100" y="1001"/>
                  <a:pt x="100" y="1001"/>
                  <a:pt x="100" y="1001"/>
                </a:cubicBezTo>
                <a:cubicBezTo>
                  <a:pt x="82" y="1001"/>
                  <a:pt x="67" y="986"/>
                  <a:pt x="67" y="968"/>
                </a:cubicBezTo>
                <a:cubicBezTo>
                  <a:pt x="67" y="434"/>
                  <a:pt x="67" y="434"/>
                  <a:pt x="67" y="434"/>
                </a:cubicBezTo>
                <a:cubicBezTo>
                  <a:pt x="67" y="415"/>
                  <a:pt x="82" y="401"/>
                  <a:pt x="100" y="401"/>
                </a:cubicBezTo>
                <a:cubicBezTo>
                  <a:pt x="201" y="401"/>
                  <a:pt x="201" y="401"/>
                  <a:pt x="201" y="401"/>
                </a:cubicBezTo>
                <a:cubicBezTo>
                  <a:pt x="219" y="401"/>
                  <a:pt x="234" y="415"/>
                  <a:pt x="234" y="434"/>
                </a:cubicBezTo>
                <a:lnTo>
                  <a:pt x="234" y="968"/>
                </a:lnTo>
                <a:close/>
                <a:moveTo>
                  <a:pt x="1001" y="485"/>
                </a:moveTo>
                <a:cubicBezTo>
                  <a:pt x="1000" y="502"/>
                  <a:pt x="993" y="534"/>
                  <a:pt x="935" y="534"/>
                </a:cubicBezTo>
                <a:cubicBezTo>
                  <a:pt x="885" y="534"/>
                  <a:pt x="868" y="534"/>
                  <a:pt x="868" y="534"/>
                </a:cubicBezTo>
                <a:cubicBezTo>
                  <a:pt x="859" y="534"/>
                  <a:pt x="851" y="541"/>
                  <a:pt x="851" y="551"/>
                </a:cubicBezTo>
                <a:cubicBezTo>
                  <a:pt x="851" y="560"/>
                  <a:pt x="859" y="567"/>
                  <a:pt x="868" y="567"/>
                </a:cubicBezTo>
                <a:cubicBezTo>
                  <a:pt x="868" y="567"/>
                  <a:pt x="883" y="567"/>
                  <a:pt x="933" y="567"/>
                </a:cubicBezTo>
                <a:cubicBezTo>
                  <a:pt x="983" y="567"/>
                  <a:pt x="989" y="609"/>
                  <a:pt x="986" y="629"/>
                </a:cubicBezTo>
                <a:cubicBezTo>
                  <a:pt x="982" y="654"/>
                  <a:pt x="970" y="701"/>
                  <a:pt x="914" y="701"/>
                </a:cubicBezTo>
                <a:cubicBezTo>
                  <a:pt x="858" y="701"/>
                  <a:pt x="835" y="701"/>
                  <a:pt x="835" y="701"/>
                </a:cubicBezTo>
                <a:cubicBezTo>
                  <a:pt x="825" y="701"/>
                  <a:pt x="818" y="708"/>
                  <a:pt x="818" y="718"/>
                </a:cubicBezTo>
                <a:cubicBezTo>
                  <a:pt x="818" y="727"/>
                  <a:pt x="825" y="734"/>
                  <a:pt x="835" y="734"/>
                </a:cubicBezTo>
                <a:cubicBezTo>
                  <a:pt x="835" y="734"/>
                  <a:pt x="874" y="734"/>
                  <a:pt x="900" y="734"/>
                </a:cubicBezTo>
                <a:cubicBezTo>
                  <a:pt x="957" y="734"/>
                  <a:pt x="952" y="777"/>
                  <a:pt x="944" y="803"/>
                </a:cubicBezTo>
                <a:cubicBezTo>
                  <a:pt x="933" y="837"/>
                  <a:pt x="926" y="868"/>
                  <a:pt x="856" y="868"/>
                </a:cubicBezTo>
                <a:cubicBezTo>
                  <a:pt x="831" y="868"/>
                  <a:pt x="801" y="868"/>
                  <a:pt x="801" y="868"/>
                </a:cubicBezTo>
                <a:cubicBezTo>
                  <a:pt x="792" y="868"/>
                  <a:pt x="784" y="875"/>
                  <a:pt x="784" y="884"/>
                </a:cubicBezTo>
                <a:cubicBezTo>
                  <a:pt x="784" y="894"/>
                  <a:pt x="792" y="901"/>
                  <a:pt x="801" y="901"/>
                </a:cubicBezTo>
                <a:cubicBezTo>
                  <a:pt x="801" y="901"/>
                  <a:pt x="824" y="901"/>
                  <a:pt x="853" y="901"/>
                </a:cubicBezTo>
                <a:cubicBezTo>
                  <a:pt x="890" y="901"/>
                  <a:pt x="892" y="936"/>
                  <a:pt x="888" y="948"/>
                </a:cubicBezTo>
                <a:cubicBezTo>
                  <a:pt x="884" y="962"/>
                  <a:pt x="879" y="972"/>
                  <a:pt x="878" y="972"/>
                </a:cubicBezTo>
                <a:cubicBezTo>
                  <a:pt x="868" y="990"/>
                  <a:pt x="852" y="1001"/>
                  <a:pt x="818" y="1001"/>
                </a:cubicBezTo>
                <a:cubicBezTo>
                  <a:pt x="635" y="1001"/>
                  <a:pt x="635" y="1001"/>
                  <a:pt x="635" y="1001"/>
                </a:cubicBezTo>
                <a:cubicBezTo>
                  <a:pt x="544" y="1001"/>
                  <a:pt x="453" y="980"/>
                  <a:pt x="450" y="980"/>
                </a:cubicBezTo>
                <a:cubicBezTo>
                  <a:pt x="312" y="948"/>
                  <a:pt x="304" y="946"/>
                  <a:pt x="296" y="943"/>
                </a:cubicBezTo>
                <a:cubicBezTo>
                  <a:pt x="296" y="943"/>
                  <a:pt x="268" y="938"/>
                  <a:pt x="268" y="914"/>
                </a:cubicBezTo>
                <a:cubicBezTo>
                  <a:pt x="267" y="453"/>
                  <a:pt x="267" y="453"/>
                  <a:pt x="267" y="453"/>
                </a:cubicBezTo>
                <a:cubicBezTo>
                  <a:pt x="267" y="437"/>
                  <a:pt x="277" y="423"/>
                  <a:pt x="294" y="418"/>
                </a:cubicBezTo>
                <a:cubicBezTo>
                  <a:pt x="296" y="417"/>
                  <a:pt x="299" y="416"/>
                  <a:pt x="301" y="415"/>
                </a:cubicBezTo>
                <a:cubicBezTo>
                  <a:pt x="453" y="352"/>
                  <a:pt x="500" y="214"/>
                  <a:pt x="501" y="100"/>
                </a:cubicBezTo>
                <a:cubicBezTo>
                  <a:pt x="501" y="84"/>
                  <a:pt x="513" y="67"/>
                  <a:pt x="534" y="67"/>
                </a:cubicBezTo>
                <a:cubicBezTo>
                  <a:pt x="570" y="67"/>
                  <a:pt x="632" y="138"/>
                  <a:pt x="632" y="225"/>
                </a:cubicBezTo>
                <a:cubicBezTo>
                  <a:pt x="632" y="304"/>
                  <a:pt x="629" y="318"/>
                  <a:pt x="601" y="401"/>
                </a:cubicBezTo>
                <a:cubicBezTo>
                  <a:pt x="935" y="401"/>
                  <a:pt x="932" y="405"/>
                  <a:pt x="962" y="413"/>
                </a:cubicBezTo>
                <a:cubicBezTo>
                  <a:pt x="998" y="423"/>
                  <a:pt x="1002" y="454"/>
                  <a:pt x="1002" y="464"/>
                </a:cubicBezTo>
                <a:cubicBezTo>
                  <a:pt x="1002" y="476"/>
                  <a:pt x="1001" y="474"/>
                  <a:pt x="1001" y="48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id-ID"/>
          </a:p>
        </p:txBody>
      </p:sp>
      <p:sp>
        <p:nvSpPr>
          <p:cNvPr id="55" name="文本框 54"/>
          <p:cNvSpPr txBox="1"/>
          <p:nvPr/>
        </p:nvSpPr>
        <p:spPr>
          <a:xfrm>
            <a:off x="1027957" y="2394420"/>
            <a:ext cx="26457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</a:rPr>
              <a:t>系统一</a:t>
            </a:r>
            <a:endParaRPr lang="zh-CN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546255" y="3314665"/>
            <a:ext cx="26457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</a:rPr>
              <a:t>系统二</a:t>
            </a:r>
            <a:endParaRPr lang="zh-CN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088522" y="4313933"/>
            <a:ext cx="26457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</a:rPr>
              <a:t>系统三</a:t>
            </a:r>
            <a:endParaRPr lang="zh-CN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2932664" y="5379185"/>
            <a:ext cx="2645733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>
                    <a:lumMod val="95000"/>
                  </a:schemeClr>
                </a:solidFill>
              </a:rPr>
              <a:t>系统四</a:t>
            </a:r>
            <a:endParaRPr lang="zh-CN" altLang="en-US" sz="24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989644" y="371537"/>
            <a:ext cx="79248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概述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5578397" y="495591"/>
            <a:ext cx="5022106" cy="52196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 改善线粒体功能治疗ASD</a:t>
            </a:r>
            <a:endParaRPr lang="en-US" altLang="zh-CN" sz="2800" dirty="0" smtClean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61" name="组合 60"/>
          <p:cNvGrpSpPr/>
          <p:nvPr/>
        </p:nvGrpSpPr>
        <p:grpSpPr>
          <a:xfrm>
            <a:off x="1046490" y="578744"/>
            <a:ext cx="680710" cy="680710"/>
            <a:chOff x="5519057" y="1743193"/>
            <a:chExt cx="1162288" cy="1162288"/>
          </a:xfrm>
        </p:grpSpPr>
        <p:sp>
          <p:nvSpPr>
            <p:cNvPr id="62" name="矩形 61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5519057" y="1832674"/>
              <a:ext cx="1153887" cy="9964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5" name="文本框 64"/>
          <p:cNvSpPr txBox="1"/>
          <p:nvPr/>
        </p:nvSpPr>
        <p:spPr>
          <a:xfrm>
            <a:off x="5513070" y="2216150"/>
            <a:ext cx="41535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提高</a:t>
            </a:r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NAD</a:t>
            </a: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水平改善线粒体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6153150" y="3112135"/>
            <a:ext cx="45351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降低血浆中重金属离子积累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6798310" y="4101465"/>
            <a:ext cx="32277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建立药物输送系统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364095" y="5158105"/>
            <a:ext cx="45872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创建测试条来诊断自闭症儿童的线粒体功能</a:t>
            </a:r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91" grpId="0" animBg="1"/>
      <p:bldP spid="92" grpId="0" animBg="1"/>
      <p:bldP spid="9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956"/>
            <a:ext cx="12195477" cy="6859956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5310794" y="2713789"/>
            <a:ext cx="1162288" cy="1162288"/>
            <a:chOff x="5519057" y="1743193"/>
            <a:chExt cx="1162288" cy="1162288"/>
          </a:xfrm>
        </p:grpSpPr>
        <p:sp>
          <p:nvSpPr>
            <p:cNvPr id="7" name="矩形 6"/>
            <p:cNvSpPr/>
            <p:nvPr/>
          </p:nvSpPr>
          <p:spPr>
            <a:xfrm>
              <a:off x="5519057" y="1743193"/>
              <a:ext cx="1162288" cy="1162288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19057" y="1816505"/>
              <a:ext cx="115388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60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60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22"/>
          <a:stretch>
            <a:fillRect/>
          </a:stretch>
        </p:blipFill>
        <p:spPr>
          <a:xfrm>
            <a:off x="650414" y="539051"/>
            <a:ext cx="4310314" cy="5511762"/>
          </a:xfrm>
          <a:prstGeom prst="rect">
            <a:avLst/>
          </a:prstGeom>
          <a:noFill/>
        </p:spPr>
      </p:pic>
      <p:sp>
        <p:nvSpPr>
          <p:cNvPr id="10" name="文本框 9"/>
          <p:cNvSpPr txBox="1"/>
          <p:nvPr/>
        </p:nvSpPr>
        <p:spPr>
          <a:xfrm>
            <a:off x="6632947" y="2819463"/>
            <a:ext cx="495992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</a:t>
            </a:r>
            <a:endParaRPr lang="zh-CN" altLang="en-US" sz="3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632947" y="3402654"/>
            <a:ext cx="5022106" cy="398779"/>
          </a:xfrm>
          <a:prstGeom prst="snip1Rect">
            <a:avLst>
              <a:gd name="adj" fmla="val 0"/>
            </a:avLst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华文仿宋" panose="02010600040101010101" pitchFamily="2" charset="-122"/>
                <a:cs typeface="Arial" panose="020B0604020202020204" pitchFamily="34" charset="0"/>
              </a:rPr>
              <a:t>Design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华文仿宋" panose="02010600040101010101" pitchFamily="2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636833" y="2707503"/>
            <a:ext cx="4918334" cy="3062582"/>
            <a:chOff x="2977004" y="2281533"/>
            <a:chExt cx="6237991" cy="3884317"/>
          </a:xfrm>
        </p:grpSpPr>
        <p:sp>
          <p:nvSpPr>
            <p:cNvPr id="56" name="Freeform 5"/>
            <p:cNvSpPr/>
            <p:nvPr/>
          </p:nvSpPr>
          <p:spPr bwMode="auto">
            <a:xfrm>
              <a:off x="2977004" y="5565187"/>
              <a:ext cx="6237991" cy="600663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57" name="Oval 9"/>
            <p:cNvSpPr>
              <a:spLocks noChangeArrowheads="1"/>
            </p:cNvSpPr>
            <p:nvPr/>
          </p:nvSpPr>
          <p:spPr bwMode="auto">
            <a:xfrm>
              <a:off x="2977004" y="5309280"/>
              <a:ext cx="6237991" cy="511813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58" name="Oval 8"/>
            <p:cNvSpPr>
              <a:spLocks noChangeArrowheads="1"/>
            </p:cNvSpPr>
            <p:nvPr/>
          </p:nvSpPr>
          <p:spPr bwMode="auto">
            <a:xfrm>
              <a:off x="4439461" y="5526479"/>
              <a:ext cx="3313078" cy="194723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0" name="Freeform 5"/>
            <p:cNvSpPr/>
            <p:nvPr/>
          </p:nvSpPr>
          <p:spPr bwMode="auto">
            <a:xfrm>
              <a:off x="3255640" y="4542143"/>
              <a:ext cx="5577215" cy="611547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1" name="Oval 9"/>
            <p:cNvSpPr>
              <a:spLocks noChangeArrowheads="1"/>
            </p:cNvSpPr>
            <p:nvPr/>
          </p:nvSpPr>
          <p:spPr bwMode="auto">
            <a:xfrm>
              <a:off x="3255640" y="4281599"/>
              <a:ext cx="5577215" cy="521087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2" name="Oval 12"/>
            <p:cNvSpPr>
              <a:spLocks noChangeArrowheads="1"/>
            </p:cNvSpPr>
            <p:nvPr/>
          </p:nvSpPr>
          <p:spPr bwMode="auto">
            <a:xfrm>
              <a:off x="4563182" y="4502734"/>
              <a:ext cx="2962131" cy="198252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4" name="Freeform 5"/>
            <p:cNvSpPr/>
            <p:nvPr/>
          </p:nvSpPr>
          <p:spPr bwMode="auto">
            <a:xfrm>
              <a:off x="3741257" y="3541804"/>
              <a:ext cx="4605980" cy="566706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65" name="Oval 9"/>
            <p:cNvSpPr>
              <a:spLocks noChangeArrowheads="1"/>
            </p:cNvSpPr>
            <p:nvPr/>
          </p:nvSpPr>
          <p:spPr bwMode="auto">
            <a:xfrm>
              <a:off x="3741257" y="3300364"/>
              <a:ext cx="4605980" cy="482879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6" name="Oval 16"/>
            <p:cNvSpPr>
              <a:spLocks noChangeArrowheads="1"/>
            </p:cNvSpPr>
            <p:nvPr/>
          </p:nvSpPr>
          <p:spPr bwMode="auto">
            <a:xfrm>
              <a:off x="4821099" y="3505285"/>
              <a:ext cx="2446296" cy="183715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8" name="Freeform 5"/>
            <p:cNvSpPr/>
            <p:nvPr/>
          </p:nvSpPr>
          <p:spPr bwMode="auto">
            <a:xfrm>
              <a:off x="4396837" y="2522973"/>
              <a:ext cx="3398323" cy="566706"/>
            </a:xfrm>
            <a:custGeom>
              <a:avLst/>
              <a:gdLst>
                <a:gd name="T0" fmla="*/ 1446 w 1446"/>
                <a:gd name="T1" fmla="*/ 0 h 475"/>
                <a:gd name="T2" fmla="*/ 1446 w 1446"/>
                <a:gd name="T3" fmla="*/ 273 h 475"/>
                <a:gd name="T4" fmla="*/ 723 w 1446"/>
                <a:gd name="T5" fmla="*/ 475 h 475"/>
                <a:gd name="T6" fmla="*/ 0 w 1446"/>
                <a:gd name="T7" fmla="*/ 273 h 475"/>
                <a:gd name="T8" fmla="*/ 0 w 1446"/>
                <a:gd name="T9" fmla="*/ 0 h 475"/>
                <a:gd name="T10" fmla="*/ 723 w 1446"/>
                <a:gd name="T11" fmla="*/ 84 h 475"/>
                <a:gd name="T12" fmla="*/ 1446 w 1446"/>
                <a:gd name="T13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6" h="475">
                  <a:moveTo>
                    <a:pt x="1446" y="0"/>
                  </a:moveTo>
                  <a:cubicBezTo>
                    <a:pt x="1446" y="273"/>
                    <a:pt x="1446" y="273"/>
                    <a:pt x="1446" y="273"/>
                  </a:cubicBezTo>
                  <a:cubicBezTo>
                    <a:pt x="1446" y="384"/>
                    <a:pt x="1122" y="475"/>
                    <a:pt x="723" y="475"/>
                  </a:cubicBezTo>
                  <a:cubicBezTo>
                    <a:pt x="324" y="475"/>
                    <a:pt x="0" y="384"/>
                    <a:pt x="0" y="27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440" y="84"/>
                    <a:pt x="723" y="84"/>
                  </a:cubicBezTo>
                  <a:cubicBezTo>
                    <a:pt x="967" y="84"/>
                    <a:pt x="1446" y="0"/>
                    <a:pt x="1446" y="0"/>
                  </a:cubicBezTo>
                </a:path>
              </a:pathLst>
            </a:cu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99" name="Oval 9"/>
            <p:cNvSpPr>
              <a:spLocks noChangeArrowheads="1"/>
            </p:cNvSpPr>
            <p:nvPr/>
          </p:nvSpPr>
          <p:spPr bwMode="auto">
            <a:xfrm>
              <a:off x="4396837" y="2281533"/>
              <a:ext cx="3398323" cy="482879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0" name="Oval 20"/>
            <p:cNvSpPr>
              <a:spLocks noChangeArrowheads="1"/>
            </p:cNvSpPr>
            <p:nvPr/>
          </p:nvSpPr>
          <p:spPr bwMode="auto">
            <a:xfrm>
              <a:off x="5193552" y="2486454"/>
              <a:ext cx="1804893" cy="183715"/>
            </a:xfrm>
            <a:prstGeom prst="ellipse">
              <a:avLst/>
            </a:prstGeom>
            <a:solidFill>
              <a:srgbClr val="444A5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id-ID"/>
            </a:p>
          </p:txBody>
        </p:sp>
        <p:sp>
          <p:nvSpPr>
            <p:cNvPr id="102" name="TextBox 22"/>
            <p:cNvSpPr txBox="1"/>
            <p:nvPr/>
          </p:nvSpPr>
          <p:spPr>
            <a:xfrm>
              <a:off x="5261852" y="2758831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id-ID" sz="1400" b="1" dirty="0" smtClean="0">
                  <a:solidFill>
                    <a:schemeClr val="bg1"/>
                  </a:solidFill>
                  <a:latin typeface="+mj-lt"/>
                </a:rPr>
                <a:t>Header here please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5" name="TextBox 27"/>
            <p:cNvSpPr txBox="1"/>
            <p:nvPr/>
          </p:nvSpPr>
          <p:spPr>
            <a:xfrm>
              <a:off x="5261852" y="3761163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id-ID" sz="1400" b="1" dirty="0" smtClean="0">
                  <a:solidFill>
                    <a:schemeClr val="bg1"/>
                  </a:solidFill>
                  <a:latin typeface="+mj-lt"/>
                </a:rPr>
                <a:t>Header here please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6" name="TextBox 28"/>
            <p:cNvSpPr txBox="1"/>
            <p:nvPr/>
          </p:nvSpPr>
          <p:spPr>
            <a:xfrm>
              <a:off x="5261852" y="4787616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id-ID" sz="1400" b="1" dirty="0" smtClean="0">
                  <a:solidFill>
                    <a:schemeClr val="bg1"/>
                  </a:solidFill>
                  <a:latin typeface="+mj-lt"/>
                </a:rPr>
                <a:t>Header here please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7" name="TextBox 29"/>
            <p:cNvSpPr txBox="1"/>
            <p:nvPr/>
          </p:nvSpPr>
          <p:spPr>
            <a:xfrm>
              <a:off x="5193552" y="5817623"/>
              <a:ext cx="1812793" cy="338554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id-ID" sz="1400" b="1" dirty="0" smtClean="0">
                  <a:solidFill>
                    <a:schemeClr val="bg1"/>
                  </a:solidFill>
                  <a:latin typeface="+mj-lt"/>
                </a:rPr>
                <a:t>Header here please</a:t>
              </a:r>
              <a:endParaRPr lang="id-ID" sz="1400" b="1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32" name="矩形 31"/>
          <p:cNvSpPr/>
          <p:nvPr/>
        </p:nvSpPr>
        <p:spPr>
          <a:xfrm>
            <a:off x="1033334" y="99122"/>
            <a:ext cx="2018030" cy="8299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药物：</a:t>
            </a:r>
            <a:r>
              <a:rPr lang="en-US" altLang="zh-CN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NAD+</a:t>
            </a:r>
            <a:endParaRPr lang="en-US" altLang="zh-CN" sz="24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302905" y="254595"/>
            <a:ext cx="680710" cy="681009"/>
            <a:chOff x="4249412" y="1189720"/>
            <a:chExt cx="1162288" cy="1162799"/>
          </a:xfrm>
        </p:grpSpPr>
        <p:sp>
          <p:nvSpPr>
            <p:cNvPr id="35" name="矩形 34"/>
            <p:cNvSpPr/>
            <p:nvPr/>
          </p:nvSpPr>
          <p:spPr>
            <a:xfrm>
              <a:off x="4249412" y="1190231"/>
              <a:ext cx="1162288" cy="11622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249412" y="1189720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7" name="文本框 36"/>
          <p:cNvSpPr txBox="1"/>
          <p:nvPr/>
        </p:nvSpPr>
        <p:spPr>
          <a:xfrm>
            <a:off x="8775573" y="2605559"/>
            <a:ext cx="252934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775574" y="2326160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8775573" y="3833016"/>
            <a:ext cx="252934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8775574" y="3553617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775573" y="5060473"/>
            <a:ext cx="252934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点击文本框即可进行编辑输入相关</a:t>
            </a:r>
            <a:r>
              <a:rPr lang="zh-CN" altLang="en-US" sz="12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内容点击文本框即可进行编辑输入相关</a:t>
            </a:r>
            <a:r>
              <a:rPr lang="zh-CN" altLang="en-US" sz="12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12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775574" y="4781074"/>
            <a:ext cx="12849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编辑标题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0" y="1009015"/>
            <a:ext cx="3921760" cy="14789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NAD+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作用：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·氧化还原反应的必需辅酶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·ADP核糖基化和脱乙酰化的底物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87630" y="2326005"/>
            <a:ext cx="3403600" cy="27343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NAD+被消耗时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烟酰胺（NAM）在个体内发生积累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NAM既是SIRTs蛋白的抑制剂，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也是NAD+产生的前体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165735" y="4695190"/>
            <a:ext cx="3756660" cy="17005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插入PncA基因：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加速NAM向NA的转化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帮助宿主实现NAM对NA的催化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，完成NAD+合成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3783330" y="324485"/>
            <a:ext cx="8341360" cy="6304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365" cy="6858635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302905" y="254595"/>
            <a:ext cx="680710" cy="681009"/>
            <a:chOff x="4249412" y="1189720"/>
            <a:chExt cx="1162288" cy="1162799"/>
          </a:xfrm>
        </p:grpSpPr>
        <p:sp>
          <p:nvSpPr>
            <p:cNvPr id="35" name="矩形 34"/>
            <p:cNvSpPr/>
            <p:nvPr>
              <p:custDataLst>
                <p:tags r:id="rId4"/>
              </p:custDataLst>
            </p:nvPr>
          </p:nvSpPr>
          <p:spPr>
            <a:xfrm>
              <a:off x="4249412" y="1190231"/>
              <a:ext cx="1162288" cy="1162288"/>
            </a:xfrm>
            <a:prstGeom prst="rect">
              <a:avLst/>
            </a:prstGeom>
            <a:blipFill>
              <a:blip r:embed="rId5"/>
              <a:stretch>
                <a:fillRect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6"/>
              </p:custDataLst>
            </p:nvPr>
          </p:nvSpPr>
          <p:spPr>
            <a:xfrm>
              <a:off x="4249412" y="1189720"/>
              <a:ext cx="1153887" cy="9984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3200" dirty="0" smtClean="0">
                  <a:ln w="28575">
                    <a:noFill/>
                  </a:ln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3200" dirty="0">
                <a:ln w="28575">
                  <a:noFill/>
                </a:ln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75690" y="290195"/>
            <a:ext cx="609600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200000"/>
              </a:lnSpc>
            </a:pPr>
            <a:r>
              <a:rPr lang="zh-CN" altLang="en-US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自杀开关</a:t>
            </a:r>
            <a:endParaRPr lang="zh-CN" altLang="en-US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6" name="图片 4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838200" y="1415415"/>
            <a:ext cx="6912610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文本框 99"/>
          <p:cNvSpPr txBox="1"/>
          <p:nvPr/>
        </p:nvSpPr>
        <p:spPr>
          <a:xfrm>
            <a:off x="8030210" y="1567815"/>
            <a:ext cx="3968750" cy="107632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3200" b="0">
                <a:solidFill>
                  <a:schemeClr val="bg1"/>
                </a:solidFill>
                <a:ea typeface="宋体" panose="02010600030101010101" pitchFamily="2" charset="-122"/>
              </a:rPr>
              <a:t>可转移nisin控制表达（NICE）系统激活</a:t>
            </a:r>
            <a:endParaRPr lang="zh-CN" altLang="en-US" sz="3200" b="0">
              <a:solidFill>
                <a:schemeClr val="bg1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PP_MARK_KEY" val="dc241048-b9c0-4ef9-a53c-474d14ae56e2"/>
  <p:tag name="COMMONDATA" val="eyJoZGlkIjoiYmQ3NjQxYmZmN2ZkODIxYWNiNTEzMzQyMTZmNzQ1MmMifQ=="/>
</p:tagLst>
</file>

<file path=ppt/tags/tag2.xml><?xml version="1.0" encoding="utf-8"?>
<p:tagLst xmlns:p="http://schemas.openxmlformats.org/presentationml/2006/main">
  <p:tag name="KSO_WM_BEAUTIFY_FLAG" val=""/>
  <p:tag name="KSO_WM_UNIT_PLACING_PICTURE_USER_VIEWPORT" val="{&quot;height&quot;:6853,&quot;width&quot;:12182}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1385</Words>
  <Application>WPS 演示</Application>
  <PresentationFormat>宽屏</PresentationFormat>
  <Paragraphs>219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华文仿宋</vt:lpstr>
      <vt:lpstr>Roboto</vt:lpstr>
      <vt:lpstr>Times New Roman</vt:lpstr>
      <vt:lpstr>Gill Sans</vt:lpstr>
      <vt:lpstr>Calibri</vt:lpstr>
      <vt:lpstr>Arial Unicode MS</vt:lpstr>
      <vt:lpstr>Calibri Light</vt:lpstr>
      <vt:lpstr>Kozuka Mincho Pro H</vt:lpstr>
      <vt:lpstr>Yu Gothic</vt:lpstr>
      <vt:lpstr>Road Rage</vt:lpstr>
      <vt:lpstr>Segoe Print</vt:lpstr>
      <vt:lpstr>方正黑体简体</vt:lpstr>
      <vt:lpstr>Bahnschrift SemiBold</vt:lpstr>
      <vt:lpstr>华文中宋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北南</cp:lastModifiedBy>
  <cp:revision>122</cp:revision>
  <dcterms:created xsi:type="dcterms:W3CDTF">2017-06-08T06:40:00Z</dcterms:created>
  <dcterms:modified xsi:type="dcterms:W3CDTF">2023-02-21T14:54:14Z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08E7B1E3F1C540FB94073EC310CC91D0</vt:lpwstr>
  </property>
</Properties>
</file>

<file path=docProps/thumbnail.jpeg>
</file>